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 id="2147483660" r:id="rId2"/>
    <p:sldMasterId id="2147483672" r:id="rId3"/>
  </p:sldMasterIdLst>
  <p:notesMasterIdLst>
    <p:notesMasterId r:id="rId72"/>
  </p:notesMasterIdLst>
  <p:sldIdLst>
    <p:sldId id="555" r:id="rId4"/>
    <p:sldId id="641" r:id="rId5"/>
    <p:sldId id="576" r:id="rId6"/>
    <p:sldId id="511" r:id="rId7"/>
    <p:sldId id="556" r:id="rId8"/>
    <p:sldId id="624" r:id="rId9"/>
    <p:sldId id="625" r:id="rId10"/>
    <p:sldId id="512" r:id="rId11"/>
    <p:sldId id="620" r:id="rId12"/>
    <p:sldId id="619" r:id="rId13"/>
    <p:sldId id="514" r:id="rId14"/>
    <p:sldId id="557" r:id="rId15"/>
    <p:sldId id="560" r:id="rId16"/>
    <p:sldId id="577" r:id="rId17"/>
    <p:sldId id="622" r:id="rId18"/>
    <p:sldId id="621" r:id="rId19"/>
    <p:sldId id="623" r:id="rId20"/>
    <p:sldId id="634" r:id="rId21"/>
    <p:sldId id="579" r:id="rId22"/>
    <p:sldId id="580" r:id="rId23"/>
    <p:sldId id="584" r:id="rId24"/>
    <p:sldId id="587" r:id="rId25"/>
    <p:sldId id="588" r:id="rId26"/>
    <p:sldId id="589" r:id="rId27"/>
    <p:sldId id="590" r:id="rId28"/>
    <p:sldId id="646" r:id="rId29"/>
    <p:sldId id="604" r:id="rId30"/>
    <p:sldId id="635" r:id="rId31"/>
    <p:sldId id="592" r:id="rId32"/>
    <p:sldId id="593" r:id="rId33"/>
    <p:sldId id="572" r:id="rId34"/>
    <p:sldId id="574" r:id="rId35"/>
    <p:sldId id="504" r:id="rId36"/>
    <p:sldId id="581" r:id="rId37"/>
    <p:sldId id="547" r:id="rId38"/>
    <p:sldId id="550" r:id="rId39"/>
    <p:sldId id="553" r:id="rId40"/>
    <p:sldId id="554" r:id="rId41"/>
    <p:sldId id="640" r:id="rId42"/>
    <p:sldId id="534" r:id="rId43"/>
    <p:sldId id="535" r:id="rId44"/>
    <p:sldId id="530" r:id="rId45"/>
    <p:sldId id="518" r:id="rId46"/>
    <p:sldId id="537" r:id="rId47"/>
    <p:sldId id="517" r:id="rId48"/>
    <p:sldId id="626" r:id="rId49"/>
    <p:sldId id="594" r:id="rId50"/>
    <p:sldId id="642" r:id="rId51"/>
    <p:sldId id="639" r:id="rId52"/>
    <p:sldId id="541" r:id="rId53"/>
    <p:sldId id="542" r:id="rId54"/>
    <p:sldId id="519" r:id="rId55"/>
    <p:sldId id="520" r:id="rId56"/>
    <p:sldId id="544" r:id="rId57"/>
    <p:sldId id="521" r:id="rId58"/>
    <p:sldId id="522" r:id="rId59"/>
    <p:sldId id="493" r:id="rId60"/>
    <p:sldId id="498" r:id="rId61"/>
    <p:sldId id="539" r:id="rId62"/>
    <p:sldId id="630" r:id="rId63"/>
    <p:sldId id="632" r:id="rId64"/>
    <p:sldId id="545" r:id="rId65"/>
    <p:sldId id="633" r:id="rId66"/>
    <p:sldId id="491" r:id="rId67"/>
    <p:sldId id="490" r:id="rId68"/>
    <p:sldId id="540" r:id="rId69"/>
    <p:sldId id="636" r:id="rId70"/>
    <p:sldId id="637" r:id="rId71"/>
  </p:sldIdLst>
  <p:sldSz cx="12192000" cy="6858000"/>
  <p:notesSz cx="7102475" cy="93884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5E0B4"/>
    <a:srgbClr val="BDD7EE"/>
    <a:srgbClr val="FF3300"/>
    <a:srgbClr val="00FF00"/>
    <a:srgbClr val="FF0000"/>
    <a:srgbClr val="BCCAEC"/>
    <a:srgbClr val="C9D3EE"/>
    <a:srgbClr val="548235"/>
    <a:srgbClr val="000000"/>
    <a:srgbClr val="79D1E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7CF2C20-ED86-41AC-85D3-BA7E28B75757}" v="148" dt="2024-11-04T21:02:26.03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601" autoAdjust="0"/>
    <p:restoredTop sz="94660"/>
  </p:normalViewPr>
  <p:slideViewPr>
    <p:cSldViewPr snapToGrid="0">
      <p:cViewPr varScale="1">
        <p:scale>
          <a:sx n="109" d="100"/>
          <a:sy n="109" d="100"/>
        </p:scale>
        <p:origin x="498" y="108"/>
      </p:cViewPr>
      <p:guideLst/>
    </p:cSldViewPr>
  </p:slideViewPr>
  <p:notesTextViewPr>
    <p:cViewPr>
      <p:scale>
        <a:sx n="1" d="1"/>
        <a:sy n="1" d="1"/>
      </p:scale>
      <p:origin x="0" y="0"/>
    </p:cViewPr>
  </p:notesTextViewPr>
  <p:sorterViewPr>
    <p:cViewPr>
      <p:scale>
        <a:sx n="90" d="100"/>
        <a:sy n="9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16" Type="http://schemas.openxmlformats.org/officeDocument/2006/relationships/slide" Target="slides/slide1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slide" Target="slides/slide63.xml"/><Relationship Id="rId74" Type="http://schemas.openxmlformats.org/officeDocument/2006/relationships/viewProps" Target="viewProps.xml"/><Relationship Id="rId5" Type="http://schemas.openxmlformats.org/officeDocument/2006/relationships/slide" Target="slides/slide2.xml"/><Relationship Id="rId61" Type="http://schemas.openxmlformats.org/officeDocument/2006/relationships/slide" Target="slides/slide58.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77" Type="http://schemas.microsoft.com/office/2016/11/relationships/changesInfo" Target="changesInfos/changesInfo1.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notesMaster" Target="notesMasters/notesMaster1.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presProps" Target="presProps.xml"/><Relationship Id="rId78" Type="http://schemas.microsoft.com/office/2015/10/relationships/revisionInfo" Target="revisionInfo.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tableStyles" Target="tableStyles.xml"/><Relationship Id="rId7" Type="http://schemas.openxmlformats.org/officeDocument/2006/relationships/slide" Target="slides/slide4.xml"/><Relationship Id="rId71" Type="http://schemas.openxmlformats.org/officeDocument/2006/relationships/slide" Target="slides/slide68.xml"/><Relationship Id="rId2" Type="http://schemas.openxmlformats.org/officeDocument/2006/relationships/slideMaster" Target="slideMasters/slideMaster2.xml"/><Relationship Id="rId29" Type="http://schemas.openxmlformats.org/officeDocument/2006/relationships/slide" Target="slides/slide2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ill Lord" userId="b68276031ed32d04" providerId="LiveId" clId="{D18F6D19-DACF-48ED-AEA7-9CA30A5A8CBA}"/>
    <pc:docChg chg="addSld delSld modSld">
      <pc:chgData name="Bill Lord" userId="b68276031ed32d04" providerId="LiveId" clId="{D18F6D19-DACF-48ED-AEA7-9CA30A5A8CBA}" dt="2024-10-06T21:45:30.655" v="4"/>
      <pc:docMkLst>
        <pc:docMk/>
      </pc:docMkLst>
      <pc:sldChg chg="add del">
        <pc:chgData name="Bill Lord" userId="b68276031ed32d04" providerId="LiveId" clId="{D18F6D19-DACF-48ED-AEA7-9CA30A5A8CBA}" dt="2024-10-06T21:11:57.669" v="3"/>
        <pc:sldMkLst>
          <pc:docMk/>
          <pc:sldMk cId="895252984" sldId="490"/>
        </pc:sldMkLst>
      </pc:sldChg>
      <pc:sldChg chg="add del">
        <pc:chgData name="Bill Lord" userId="b68276031ed32d04" providerId="LiveId" clId="{D18F6D19-DACF-48ED-AEA7-9CA30A5A8CBA}" dt="2024-10-06T21:11:57.669" v="3"/>
        <pc:sldMkLst>
          <pc:docMk/>
          <pc:sldMk cId="2296010577" sldId="491"/>
        </pc:sldMkLst>
      </pc:sldChg>
      <pc:sldChg chg="add del">
        <pc:chgData name="Bill Lord" userId="b68276031ed32d04" providerId="LiveId" clId="{D18F6D19-DACF-48ED-AEA7-9CA30A5A8CBA}" dt="2024-10-06T21:11:57.669" v="3"/>
        <pc:sldMkLst>
          <pc:docMk/>
          <pc:sldMk cId="1538648245" sldId="493"/>
        </pc:sldMkLst>
      </pc:sldChg>
      <pc:sldChg chg="add del">
        <pc:chgData name="Bill Lord" userId="b68276031ed32d04" providerId="LiveId" clId="{D18F6D19-DACF-48ED-AEA7-9CA30A5A8CBA}" dt="2024-10-06T21:11:57.669" v="3"/>
        <pc:sldMkLst>
          <pc:docMk/>
          <pc:sldMk cId="1318360453" sldId="498"/>
        </pc:sldMkLst>
      </pc:sldChg>
      <pc:sldChg chg="add">
        <pc:chgData name="Bill Lord" userId="b68276031ed32d04" providerId="LiveId" clId="{D18F6D19-DACF-48ED-AEA7-9CA30A5A8CBA}" dt="2024-10-06T21:45:30.655" v="4"/>
        <pc:sldMkLst>
          <pc:docMk/>
          <pc:sldMk cId="360614175" sldId="517"/>
        </pc:sldMkLst>
      </pc:sldChg>
      <pc:sldChg chg="add">
        <pc:chgData name="Bill Lord" userId="b68276031ed32d04" providerId="LiveId" clId="{D18F6D19-DACF-48ED-AEA7-9CA30A5A8CBA}" dt="2024-10-06T21:45:30.655" v="4"/>
        <pc:sldMkLst>
          <pc:docMk/>
          <pc:sldMk cId="2849342909" sldId="518"/>
        </pc:sldMkLst>
      </pc:sldChg>
      <pc:sldChg chg="add del">
        <pc:chgData name="Bill Lord" userId="b68276031ed32d04" providerId="LiveId" clId="{D18F6D19-DACF-48ED-AEA7-9CA30A5A8CBA}" dt="2024-10-06T21:11:57.669" v="3"/>
        <pc:sldMkLst>
          <pc:docMk/>
          <pc:sldMk cId="265909987" sldId="519"/>
        </pc:sldMkLst>
      </pc:sldChg>
      <pc:sldChg chg="add del">
        <pc:chgData name="Bill Lord" userId="b68276031ed32d04" providerId="LiveId" clId="{D18F6D19-DACF-48ED-AEA7-9CA30A5A8CBA}" dt="2024-10-06T21:11:57.669" v="3"/>
        <pc:sldMkLst>
          <pc:docMk/>
          <pc:sldMk cId="1471114429" sldId="520"/>
        </pc:sldMkLst>
      </pc:sldChg>
      <pc:sldChg chg="add del">
        <pc:chgData name="Bill Lord" userId="b68276031ed32d04" providerId="LiveId" clId="{D18F6D19-DACF-48ED-AEA7-9CA30A5A8CBA}" dt="2024-10-06T21:11:57.669" v="3"/>
        <pc:sldMkLst>
          <pc:docMk/>
          <pc:sldMk cId="136620827" sldId="521"/>
        </pc:sldMkLst>
      </pc:sldChg>
      <pc:sldChg chg="addSp delSp add del setBg delDesignElem">
        <pc:chgData name="Bill Lord" userId="b68276031ed32d04" providerId="LiveId" clId="{D18F6D19-DACF-48ED-AEA7-9CA30A5A8CBA}" dt="2024-10-06T21:11:57.669" v="3"/>
        <pc:sldMkLst>
          <pc:docMk/>
          <pc:sldMk cId="213617369" sldId="522"/>
        </pc:sldMkLst>
        <pc:spChg chg="add del">
          <ac:chgData name="Bill Lord" userId="b68276031ed32d04" providerId="LiveId" clId="{D18F6D19-DACF-48ED-AEA7-9CA30A5A8CBA}" dt="2024-10-06T21:11:57.620" v="2"/>
          <ac:spMkLst>
            <pc:docMk/>
            <pc:sldMk cId="213617369" sldId="522"/>
            <ac:spMk id="18" creationId="{F13C74B1-5B17-4795-BED0-7140497B445A}"/>
          </ac:spMkLst>
        </pc:spChg>
        <pc:spChg chg="add del">
          <ac:chgData name="Bill Lord" userId="b68276031ed32d04" providerId="LiveId" clId="{D18F6D19-DACF-48ED-AEA7-9CA30A5A8CBA}" dt="2024-10-06T21:11:57.620" v="2"/>
          <ac:spMkLst>
            <pc:docMk/>
            <pc:sldMk cId="213617369" sldId="522"/>
            <ac:spMk id="20" creationId="{D4974D33-8DC5-464E-8C6D-BE58F0669C17}"/>
          </ac:spMkLst>
        </pc:spChg>
      </pc:sldChg>
      <pc:sldChg chg="add">
        <pc:chgData name="Bill Lord" userId="b68276031ed32d04" providerId="LiveId" clId="{D18F6D19-DACF-48ED-AEA7-9CA30A5A8CBA}" dt="2024-10-06T21:45:30.655" v="4"/>
        <pc:sldMkLst>
          <pc:docMk/>
          <pc:sldMk cId="1984956903" sldId="530"/>
        </pc:sldMkLst>
      </pc:sldChg>
      <pc:sldChg chg="add">
        <pc:chgData name="Bill Lord" userId="b68276031ed32d04" providerId="LiveId" clId="{D18F6D19-DACF-48ED-AEA7-9CA30A5A8CBA}" dt="2024-10-06T21:45:30.655" v="4"/>
        <pc:sldMkLst>
          <pc:docMk/>
          <pc:sldMk cId="1076290700" sldId="534"/>
        </pc:sldMkLst>
      </pc:sldChg>
      <pc:sldChg chg="add">
        <pc:chgData name="Bill Lord" userId="b68276031ed32d04" providerId="LiveId" clId="{D18F6D19-DACF-48ED-AEA7-9CA30A5A8CBA}" dt="2024-10-06T21:45:30.655" v="4"/>
        <pc:sldMkLst>
          <pc:docMk/>
          <pc:sldMk cId="3627607535" sldId="535"/>
        </pc:sldMkLst>
      </pc:sldChg>
      <pc:sldChg chg="add">
        <pc:chgData name="Bill Lord" userId="b68276031ed32d04" providerId="LiveId" clId="{D18F6D19-DACF-48ED-AEA7-9CA30A5A8CBA}" dt="2024-10-06T21:45:30.655" v="4"/>
        <pc:sldMkLst>
          <pc:docMk/>
          <pc:sldMk cId="2639428772" sldId="537"/>
        </pc:sldMkLst>
      </pc:sldChg>
      <pc:sldChg chg="add del">
        <pc:chgData name="Bill Lord" userId="b68276031ed32d04" providerId="LiveId" clId="{D18F6D19-DACF-48ED-AEA7-9CA30A5A8CBA}" dt="2024-10-06T21:11:57.669" v="3"/>
        <pc:sldMkLst>
          <pc:docMk/>
          <pc:sldMk cId="3385229685" sldId="540"/>
        </pc:sldMkLst>
      </pc:sldChg>
      <pc:sldChg chg="add del">
        <pc:chgData name="Bill Lord" userId="b68276031ed32d04" providerId="LiveId" clId="{D18F6D19-DACF-48ED-AEA7-9CA30A5A8CBA}" dt="2024-10-06T21:11:57.669" v="3"/>
        <pc:sldMkLst>
          <pc:docMk/>
          <pc:sldMk cId="677417651" sldId="541"/>
        </pc:sldMkLst>
      </pc:sldChg>
      <pc:sldChg chg="add del">
        <pc:chgData name="Bill Lord" userId="b68276031ed32d04" providerId="LiveId" clId="{D18F6D19-DACF-48ED-AEA7-9CA30A5A8CBA}" dt="2024-10-06T21:11:57.669" v="3"/>
        <pc:sldMkLst>
          <pc:docMk/>
          <pc:sldMk cId="168619708" sldId="542"/>
        </pc:sldMkLst>
      </pc:sldChg>
      <pc:sldChg chg="add del">
        <pc:chgData name="Bill Lord" userId="b68276031ed32d04" providerId="LiveId" clId="{D18F6D19-DACF-48ED-AEA7-9CA30A5A8CBA}" dt="2024-10-06T21:11:57.669" v="3"/>
        <pc:sldMkLst>
          <pc:docMk/>
          <pc:sldMk cId="3891682982" sldId="544"/>
        </pc:sldMkLst>
      </pc:sldChg>
      <pc:sldChg chg="add">
        <pc:chgData name="Bill Lord" userId="b68276031ed32d04" providerId="LiveId" clId="{D18F6D19-DACF-48ED-AEA7-9CA30A5A8CBA}" dt="2024-10-06T21:45:30.655" v="4"/>
        <pc:sldMkLst>
          <pc:docMk/>
          <pc:sldMk cId="3236546526" sldId="609"/>
        </pc:sldMkLst>
      </pc:sldChg>
      <pc:sldChg chg="add del">
        <pc:chgData name="Bill Lord" userId="b68276031ed32d04" providerId="LiveId" clId="{D18F6D19-DACF-48ED-AEA7-9CA30A5A8CBA}" dt="2024-10-06T21:11:57.669" v="3"/>
        <pc:sldMkLst>
          <pc:docMk/>
          <pc:sldMk cId="1268400126" sldId="610"/>
        </pc:sldMkLst>
      </pc:sldChg>
    </pc:docChg>
  </pc:docChgLst>
  <pc:docChgLst>
    <pc:chgData name="Bill Lord" userId="b68276031ed32d04" providerId="LiveId" clId="{17CF2C20-ED86-41AC-85D3-BA7E28B75757}"/>
    <pc:docChg chg="undo redo custSel addSld delSld modSld sldOrd">
      <pc:chgData name="Bill Lord" userId="b68276031ed32d04" providerId="LiveId" clId="{17CF2C20-ED86-41AC-85D3-BA7E28B75757}" dt="2024-11-06T19:12:50.413" v="6077" actId="20577"/>
      <pc:docMkLst>
        <pc:docMk/>
      </pc:docMkLst>
      <pc:sldChg chg="modSp del">
        <pc:chgData name="Bill Lord" userId="b68276031ed32d04" providerId="LiveId" clId="{17CF2C20-ED86-41AC-85D3-BA7E28B75757}" dt="2024-11-04T15:29:19.620" v="5656" actId="47"/>
        <pc:sldMkLst>
          <pc:docMk/>
          <pc:sldMk cId="1450608569" sldId="401"/>
        </pc:sldMkLst>
        <pc:graphicFrameChg chg="mod">
          <ac:chgData name="Bill Lord" userId="b68276031ed32d04" providerId="LiveId" clId="{17CF2C20-ED86-41AC-85D3-BA7E28B75757}" dt="2024-11-04T14:44:13.012" v="5443"/>
          <ac:graphicFrameMkLst>
            <pc:docMk/>
            <pc:sldMk cId="1450608569" sldId="401"/>
            <ac:graphicFrameMk id="14" creationId="{C959DDF7-9A1C-E1B2-E4B0-D4C10DC953D6}"/>
          </ac:graphicFrameMkLst>
        </pc:graphicFrameChg>
      </pc:sldChg>
      <pc:sldChg chg="del">
        <pc:chgData name="Bill Lord" userId="b68276031ed32d04" providerId="LiveId" clId="{17CF2C20-ED86-41AC-85D3-BA7E28B75757}" dt="2024-11-03T21:16:01.055" v="5415" actId="47"/>
        <pc:sldMkLst>
          <pc:docMk/>
          <pc:sldMk cId="2476225242" sldId="423"/>
        </pc:sldMkLst>
      </pc:sldChg>
      <pc:sldChg chg="ord">
        <pc:chgData name="Bill Lord" userId="b68276031ed32d04" providerId="LiveId" clId="{17CF2C20-ED86-41AC-85D3-BA7E28B75757}" dt="2024-11-04T18:53:44.660" v="5799"/>
        <pc:sldMkLst>
          <pc:docMk/>
          <pc:sldMk cId="895252984" sldId="490"/>
        </pc:sldMkLst>
      </pc:sldChg>
      <pc:sldChg chg="ord">
        <pc:chgData name="Bill Lord" userId="b68276031ed32d04" providerId="LiveId" clId="{17CF2C20-ED86-41AC-85D3-BA7E28B75757}" dt="2024-11-04T18:53:44.660" v="5799"/>
        <pc:sldMkLst>
          <pc:docMk/>
          <pc:sldMk cId="2296010577" sldId="491"/>
        </pc:sldMkLst>
      </pc:sldChg>
      <pc:sldChg chg="add">
        <pc:chgData name="Bill Lord" userId="b68276031ed32d04" providerId="LiveId" clId="{17CF2C20-ED86-41AC-85D3-BA7E28B75757}" dt="2024-11-04T15:38:57.042" v="5661"/>
        <pc:sldMkLst>
          <pc:docMk/>
          <pc:sldMk cId="1149617233" sldId="504"/>
        </pc:sldMkLst>
      </pc:sldChg>
      <pc:sldChg chg="del">
        <pc:chgData name="Bill Lord" userId="b68276031ed32d04" providerId="LiveId" clId="{17CF2C20-ED86-41AC-85D3-BA7E28B75757}" dt="2024-11-04T15:16:19.372" v="5599" actId="47"/>
        <pc:sldMkLst>
          <pc:docMk/>
          <pc:sldMk cId="2382819262" sldId="504"/>
        </pc:sldMkLst>
      </pc:sldChg>
      <pc:sldChg chg="delSp modSp mod">
        <pc:chgData name="Bill Lord" userId="b68276031ed32d04" providerId="LiveId" clId="{17CF2C20-ED86-41AC-85D3-BA7E28B75757}" dt="2024-11-03T19:57:49.157" v="4842" actId="13926"/>
        <pc:sldMkLst>
          <pc:docMk/>
          <pc:sldMk cId="1279421631" sldId="511"/>
        </pc:sldMkLst>
        <pc:spChg chg="del">
          <ac:chgData name="Bill Lord" userId="b68276031ed32d04" providerId="LiveId" clId="{17CF2C20-ED86-41AC-85D3-BA7E28B75757}" dt="2024-10-28T20:49:59.230" v="62" actId="478"/>
          <ac:spMkLst>
            <pc:docMk/>
            <pc:sldMk cId="1279421631" sldId="511"/>
            <ac:spMk id="4" creationId="{CF5FE774-1D96-2CD0-7D37-CA34E3BE2621}"/>
          </ac:spMkLst>
        </pc:spChg>
        <pc:spChg chg="mod">
          <ac:chgData name="Bill Lord" userId="b68276031ed32d04" providerId="LiveId" clId="{17CF2C20-ED86-41AC-85D3-BA7E28B75757}" dt="2024-11-03T19:57:49.157" v="4842" actId="13926"/>
          <ac:spMkLst>
            <pc:docMk/>
            <pc:sldMk cId="1279421631" sldId="511"/>
            <ac:spMk id="5" creationId="{00000000-0000-0000-0000-000000000000}"/>
          </ac:spMkLst>
        </pc:spChg>
      </pc:sldChg>
      <pc:sldChg chg="delSp modSp mod">
        <pc:chgData name="Bill Lord" userId="b68276031ed32d04" providerId="LiveId" clId="{17CF2C20-ED86-41AC-85D3-BA7E28B75757}" dt="2024-10-28T22:06:13.321" v="1640" actId="20577"/>
        <pc:sldMkLst>
          <pc:docMk/>
          <pc:sldMk cId="302869833" sldId="512"/>
        </pc:sldMkLst>
        <pc:spChg chg="mod">
          <ac:chgData name="Bill Lord" userId="b68276031ed32d04" providerId="LiveId" clId="{17CF2C20-ED86-41AC-85D3-BA7E28B75757}" dt="2024-10-28T22:06:13.321" v="1640" actId="20577"/>
          <ac:spMkLst>
            <pc:docMk/>
            <pc:sldMk cId="302869833" sldId="512"/>
            <ac:spMk id="12" creationId="{00000000-0000-0000-0000-000000000000}"/>
          </ac:spMkLst>
        </pc:spChg>
        <pc:spChg chg="del">
          <ac:chgData name="Bill Lord" userId="b68276031ed32d04" providerId="LiveId" clId="{17CF2C20-ED86-41AC-85D3-BA7E28B75757}" dt="2024-10-28T20:55:30.589" v="80" actId="478"/>
          <ac:spMkLst>
            <pc:docMk/>
            <pc:sldMk cId="302869833" sldId="512"/>
            <ac:spMk id="35" creationId="{525A5DEB-BB7B-CA8E-1222-DB1464822835}"/>
          </ac:spMkLst>
        </pc:spChg>
        <pc:spChg chg="del">
          <ac:chgData name="Bill Lord" userId="b68276031ed32d04" providerId="LiveId" clId="{17CF2C20-ED86-41AC-85D3-BA7E28B75757}" dt="2024-10-28T20:55:24.161" v="78" actId="478"/>
          <ac:spMkLst>
            <pc:docMk/>
            <pc:sldMk cId="302869833" sldId="512"/>
            <ac:spMk id="36" creationId="{C5C6237A-E62E-99C2-B6FF-D68DC7DA8F38}"/>
          </ac:spMkLst>
        </pc:spChg>
        <pc:picChg chg="del">
          <ac:chgData name="Bill Lord" userId="b68276031ed32d04" providerId="LiveId" clId="{17CF2C20-ED86-41AC-85D3-BA7E28B75757}" dt="2024-10-28T20:55:18.674" v="77" actId="478"/>
          <ac:picMkLst>
            <pc:docMk/>
            <pc:sldMk cId="302869833" sldId="512"/>
            <ac:picMk id="11" creationId="{DD5E4CA6-CD93-8B6F-B485-8A589598A44A}"/>
          </ac:picMkLst>
        </pc:picChg>
        <pc:picChg chg="del">
          <ac:chgData name="Bill Lord" userId="b68276031ed32d04" providerId="LiveId" clId="{17CF2C20-ED86-41AC-85D3-BA7E28B75757}" dt="2024-10-28T20:55:27.285" v="79" actId="478"/>
          <ac:picMkLst>
            <pc:docMk/>
            <pc:sldMk cId="302869833" sldId="512"/>
            <ac:picMk id="34" creationId="{1DCDAEF9-1CA1-B745-9754-C8B23BFD21E0}"/>
          </ac:picMkLst>
        </pc:picChg>
      </pc:sldChg>
      <pc:sldChg chg="modSp mod">
        <pc:chgData name="Bill Lord" userId="b68276031ed32d04" providerId="LiveId" clId="{17CF2C20-ED86-41AC-85D3-BA7E28B75757}" dt="2024-11-03T20:46:24.381" v="5291" actId="20577"/>
        <pc:sldMkLst>
          <pc:docMk/>
          <pc:sldMk cId="522784116" sldId="514"/>
        </pc:sldMkLst>
        <pc:spChg chg="mod">
          <ac:chgData name="Bill Lord" userId="b68276031ed32d04" providerId="LiveId" clId="{17CF2C20-ED86-41AC-85D3-BA7E28B75757}" dt="2024-11-03T20:46:24.381" v="5291" actId="20577"/>
          <ac:spMkLst>
            <pc:docMk/>
            <pc:sldMk cId="522784116" sldId="514"/>
            <ac:spMk id="6" creationId="{00000000-0000-0000-0000-000000000000}"/>
          </ac:spMkLst>
        </pc:spChg>
      </pc:sldChg>
      <pc:sldChg chg="addSp modSp mod ord">
        <pc:chgData name="Bill Lord" userId="b68276031ed32d04" providerId="LiveId" clId="{17CF2C20-ED86-41AC-85D3-BA7E28B75757}" dt="2024-11-04T20:55:41.520" v="6043" actId="207"/>
        <pc:sldMkLst>
          <pc:docMk/>
          <pc:sldMk cId="360614175" sldId="517"/>
        </pc:sldMkLst>
        <pc:spChg chg="add mod">
          <ac:chgData name="Bill Lord" userId="b68276031ed32d04" providerId="LiveId" clId="{17CF2C20-ED86-41AC-85D3-BA7E28B75757}" dt="2024-11-04T20:55:41.520" v="6043" actId="207"/>
          <ac:spMkLst>
            <pc:docMk/>
            <pc:sldMk cId="360614175" sldId="517"/>
            <ac:spMk id="3" creationId="{CACE1DDA-F937-BAC3-5A1E-55E1DE117833}"/>
          </ac:spMkLst>
        </pc:spChg>
      </pc:sldChg>
      <pc:sldChg chg="ord">
        <pc:chgData name="Bill Lord" userId="b68276031ed32d04" providerId="LiveId" clId="{17CF2C20-ED86-41AC-85D3-BA7E28B75757}" dt="2024-11-04T15:28:18.366" v="5651"/>
        <pc:sldMkLst>
          <pc:docMk/>
          <pc:sldMk cId="2849342909" sldId="518"/>
        </pc:sldMkLst>
      </pc:sldChg>
      <pc:sldChg chg="ord">
        <pc:chgData name="Bill Lord" userId="b68276031ed32d04" providerId="LiveId" clId="{17CF2C20-ED86-41AC-85D3-BA7E28B75757}" dt="2024-11-04T15:28:18.366" v="5651"/>
        <pc:sldMkLst>
          <pc:docMk/>
          <pc:sldMk cId="1984956903" sldId="530"/>
        </pc:sldMkLst>
      </pc:sldChg>
      <pc:sldChg chg="ord">
        <pc:chgData name="Bill Lord" userId="b68276031ed32d04" providerId="LiveId" clId="{17CF2C20-ED86-41AC-85D3-BA7E28B75757}" dt="2024-11-04T15:28:18.366" v="5651"/>
        <pc:sldMkLst>
          <pc:docMk/>
          <pc:sldMk cId="1076290700" sldId="534"/>
        </pc:sldMkLst>
      </pc:sldChg>
      <pc:sldChg chg="ord">
        <pc:chgData name="Bill Lord" userId="b68276031ed32d04" providerId="LiveId" clId="{17CF2C20-ED86-41AC-85D3-BA7E28B75757}" dt="2024-11-04T15:28:18.366" v="5651"/>
        <pc:sldMkLst>
          <pc:docMk/>
          <pc:sldMk cId="3627607535" sldId="535"/>
        </pc:sldMkLst>
      </pc:sldChg>
      <pc:sldChg chg="add del">
        <pc:chgData name="Bill Lord" userId="b68276031ed32d04" providerId="LiveId" clId="{17CF2C20-ED86-41AC-85D3-BA7E28B75757}" dt="2024-11-04T15:36:54.238" v="5659" actId="47"/>
        <pc:sldMkLst>
          <pc:docMk/>
          <pc:sldMk cId="1776385776" sldId="536"/>
        </pc:sldMkLst>
      </pc:sldChg>
      <pc:sldChg chg="ord">
        <pc:chgData name="Bill Lord" userId="b68276031ed32d04" providerId="LiveId" clId="{17CF2C20-ED86-41AC-85D3-BA7E28B75757}" dt="2024-11-04T15:28:18.366" v="5651"/>
        <pc:sldMkLst>
          <pc:docMk/>
          <pc:sldMk cId="2639428772" sldId="537"/>
        </pc:sldMkLst>
      </pc:sldChg>
      <pc:sldChg chg="add del">
        <pc:chgData name="Bill Lord" userId="b68276031ed32d04" providerId="LiveId" clId="{17CF2C20-ED86-41AC-85D3-BA7E28B75757}" dt="2024-11-04T16:22:10.493" v="5691" actId="47"/>
        <pc:sldMkLst>
          <pc:docMk/>
          <pc:sldMk cId="679030951" sldId="538"/>
        </pc:sldMkLst>
      </pc:sldChg>
      <pc:sldChg chg="add del">
        <pc:chgData name="Bill Lord" userId="b68276031ed32d04" providerId="LiveId" clId="{17CF2C20-ED86-41AC-85D3-BA7E28B75757}" dt="2024-11-04T14:01:41.973" v="5426"/>
        <pc:sldMkLst>
          <pc:docMk/>
          <pc:sldMk cId="3437287816" sldId="539"/>
        </pc:sldMkLst>
      </pc:sldChg>
      <pc:sldChg chg="modSp mod ord">
        <pc:chgData name="Bill Lord" userId="b68276031ed32d04" providerId="LiveId" clId="{17CF2C20-ED86-41AC-85D3-BA7E28B75757}" dt="2024-11-06T19:12:50.413" v="6077" actId="20577"/>
        <pc:sldMkLst>
          <pc:docMk/>
          <pc:sldMk cId="3385229685" sldId="540"/>
        </pc:sldMkLst>
        <pc:spChg chg="mod">
          <ac:chgData name="Bill Lord" userId="b68276031ed32d04" providerId="LiveId" clId="{17CF2C20-ED86-41AC-85D3-BA7E28B75757}" dt="2024-11-06T19:12:50.413" v="6077" actId="20577"/>
          <ac:spMkLst>
            <pc:docMk/>
            <pc:sldMk cId="3385229685" sldId="540"/>
            <ac:spMk id="3" creationId="{00000000-0000-0000-0000-000000000000}"/>
          </ac:spMkLst>
        </pc:spChg>
      </pc:sldChg>
      <pc:sldChg chg="add del">
        <pc:chgData name="Bill Lord" userId="b68276031ed32d04" providerId="LiveId" clId="{17CF2C20-ED86-41AC-85D3-BA7E28B75757}" dt="2024-11-04T14:01:41.973" v="5426"/>
        <pc:sldMkLst>
          <pc:docMk/>
          <pc:sldMk cId="2361180407" sldId="545"/>
        </pc:sldMkLst>
      </pc:sldChg>
      <pc:sldChg chg="modSp mod">
        <pc:chgData name="Bill Lord" userId="b68276031ed32d04" providerId="LiveId" clId="{17CF2C20-ED86-41AC-85D3-BA7E28B75757}" dt="2024-11-04T20:50:13.242" v="5938" actId="13926"/>
        <pc:sldMkLst>
          <pc:docMk/>
          <pc:sldMk cId="703689605" sldId="547"/>
        </pc:sldMkLst>
        <pc:spChg chg="mod">
          <ac:chgData name="Bill Lord" userId="b68276031ed32d04" providerId="LiveId" clId="{17CF2C20-ED86-41AC-85D3-BA7E28B75757}" dt="2024-11-04T20:50:13.242" v="5938" actId="13926"/>
          <ac:spMkLst>
            <pc:docMk/>
            <pc:sldMk cId="703689605" sldId="547"/>
            <ac:spMk id="2" creationId="{00000000-0000-0000-0000-000000000000}"/>
          </ac:spMkLst>
        </pc:spChg>
      </pc:sldChg>
      <pc:sldChg chg="del">
        <pc:chgData name="Bill Lord" userId="b68276031ed32d04" providerId="LiveId" clId="{17CF2C20-ED86-41AC-85D3-BA7E28B75757}" dt="2024-11-04T16:16:22.236" v="5685" actId="47"/>
        <pc:sldMkLst>
          <pc:docMk/>
          <pc:sldMk cId="3473148191" sldId="548"/>
        </pc:sldMkLst>
      </pc:sldChg>
      <pc:sldChg chg="del">
        <pc:chgData name="Bill Lord" userId="b68276031ed32d04" providerId="LiveId" clId="{17CF2C20-ED86-41AC-85D3-BA7E28B75757}" dt="2024-11-04T16:16:28.536" v="5686" actId="47"/>
        <pc:sldMkLst>
          <pc:docMk/>
          <pc:sldMk cId="1532398680" sldId="549"/>
        </pc:sldMkLst>
      </pc:sldChg>
      <pc:sldChg chg="del">
        <pc:chgData name="Bill Lord" userId="b68276031ed32d04" providerId="LiveId" clId="{17CF2C20-ED86-41AC-85D3-BA7E28B75757}" dt="2024-11-04T16:16:29.943" v="5687" actId="47"/>
        <pc:sldMkLst>
          <pc:docMk/>
          <pc:sldMk cId="3031583417" sldId="551"/>
        </pc:sldMkLst>
      </pc:sldChg>
      <pc:sldChg chg="del">
        <pc:chgData name="Bill Lord" userId="b68276031ed32d04" providerId="LiveId" clId="{17CF2C20-ED86-41AC-85D3-BA7E28B75757}" dt="2024-11-04T16:16:35.196" v="5688" actId="47"/>
        <pc:sldMkLst>
          <pc:docMk/>
          <pc:sldMk cId="3719027902" sldId="552"/>
        </pc:sldMkLst>
      </pc:sldChg>
      <pc:sldChg chg="addSp delSp modSp mod">
        <pc:chgData name="Bill Lord" userId="b68276031ed32d04" providerId="LiveId" clId="{17CF2C20-ED86-41AC-85D3-BA7E28B75757}" dt="2024-11-04T22:07:18.612" v="6067" actId="14100"/>
        <pc:sldMkLst>
          <pc:docMk/>
          <pc:sldMk cId="3621187812" sldId="555"/>
        </pc:sldMkLst>
        <pc:spChg chg="mod">
          <ac:chgData name="Bill Lord" userId="b68276031ed32d04" providerId="LiveId" clId="{17CF2C20-ED86-41AC-85D3-BA7E28B75757}" dt="2024-10-28T20:17:10.343" v="18" actId="14100"/>
          <ac:spMkLst>
            <pc:docMk/>
            <pc:sldMk cId="3621187812" sldId="555"/>
            <ac:spMk id="2" creationId="{00000000-0000-0000-0000-000000000000}"/>
          </ac:spMkLst>
        </pc:spChg>
        <pc:spChg chg="mod">
          <ac:chgData name="Bill Lord" userId="b68276031ed32d04" providerId="LiveId" clId="{17CF2C20-ED86-41AC-85D3-BA7E28B75757}" dt="2024-11-04T16:00:52.737" v="5682" actId="5793"/>
          <ac:spMkLst>
            <pc:docMk/>
            <pc:sldMk cId="3621187812" sldId="555"/>
            <ac:spMk id="3" creationId="{00000000-0000-0000-0000-000000000000}"/>
          </ac:spMkLst>
        </pc:spChg>
        <pc:spChg chg="mod">
          <ac:chgData name="Bill Lord" userId="b68276031ed32d04" providerId="LiveId" clId="{17CF2C20-ED86-41AC-85D3-BA7E28B75757}" dt="2024-10-28T20:17:25.709" v="20" actId="1076"/>
          <ac:spMkLst>
            <pc:docMk/>
            <pc:sldMk cId="3621187812" sldId="555"/>
            <ac:spMk id="8" creationId="{F8F72ADD-C95E-1516-D06D-7D7A76B058F8}"/>
          </ac:spMkLst>
        </pc:spChg>
        <pc:picChg chg="add mod">
          <ac:chgData name="Bill Lord" userId="b68276031ed32d04" providerId="LiveId" clId="{17CF2C20-ED86-41AC-85D3-BA7E28B75757}" dt="2024-10-28T20:17:57.517" v="24" actId="1076"/>
          <ac:picMkLst>
            <pc:docMk/>
            <pc:sldMk cId="3621187812" sldId="555"/>
            <ac:picMk id="5" creationId="{7EF35AA0-4172-9ACB-8699-4753D3858710}"/>
          </ac:picMkLst>
        </pc:picChg>
        <pc:picChg chg="del">
          <ac:chgData name="Bill Lord" userId="b68276031ed32d04" providerId="LiveId" clId="{17CF2C20-ED86-41AC-85D3-BA7E28B75757}" dt="2024-10-28T20:15:21.169" v="0" actId="478"/>
          <ac:picMkLst>
            <pc:docMk/>
            <pc:sldMk cId="3621187812" sldId="555"/>
            <ac:picMk id="7" creationId="{E47AA25B-58F5-7246-3072-1293DC083BDB}"/>
          </ac:picMkLst>
        </pc:picChg>
        <pc:picChg chg="add mod">
          <ac:chgData name="Bill Lord" userId="b68276031ed32d04" providerId="LiveId" clId="{17CF2C20-ED86-41AC-85D3-BA7E28B75757}" dt="2024-11-04T22:07:18.612" v="6067" actId="14100"/>
          <ac:picMkLst>
            <pc:docMk/>
            <pc:sldMk cId="3621187812" sldId="555"/>
            <ac:picMk id="10" creationId="{23A208BC-A0B6-D7AF-67ED-6D571917A7C4}"/>
          </ac:picMkLst>
        </pc:picChg>
      </pc:sldChg>
      <pc:sldChg chg="modSp mod">
        <pc:chgData name="Bill Lord" userId="b68276031ed32d04" providerId="LiveId" clId="{17CF2C20-ED86-41AC-85D3-BA7E28B75757}" dt="2024-11-03T20:28:21.024" v="4992" actId="115"/>
        <pc:sldMkLst>
          <pc:docMk/>
          <pc:sldMk cId="122361814" sldId="556"/>
        </pc:sldMkLst>
        <pc:spChg chg="mod">
          <ac:chgData name="Bill Lord" userId="b68276031ed32d04" providerId="LiveId" clId="{17CF2C20-ED86-41AC-85D3-BA7E28B75757}" dt="2024-11-03T20:28:21.024" v="4992" actId="115"/>
          <ac:spMkLst>
            <pc:docMk/>
            <pc:sldMk cId="122361814" sldId="556"/>
            <ac:spMk id="5" creationId="{00000000-0000-0000-0000-000000000000}"/>
          </ac:spMkLst>
        </pc:spChg>
      </pc:sldChg>
      <pc:sldChg chg="modSp mod">
        <pc:chgData name="Bill Lord" userId="b68276031ed32d04" providerId="LiveId" clId="{17CF2C20-ED86-41AC-85D3-BA7E28B75757}" dt="2024-10-31T18:07:57.675" v="4448" actId="20577"/>
        <pc:sldMkLst>
          <pc:docMk/>
          <pc:sldMk cId="3175182180" sldId="557"/>
        </pc:sldMkLst>
        <pc:spChg chg="mod">
          <ac:chgData name="Bill Lord" userId="b68276031ed32d04" providerId="LiveId" clId="{17CF2C20-ED86-41AC-85D3-BA7E28B75757}" dt="2024-10-31T18:07:57.675" v="4448" actId="20577"/>
          <ac:spMkLst>
            <pc:docMk/>
            <pc:sldMk cId="3175182180" sldId="557"/>
            <ac:spMk id="6" creationId="{00000000-0000-0000-0000-000000000000}"/>
          </ac:spMkLst>
        </pc:spChg>
      </pc:sldChg>
      <pc:sldChg chg="del">
        <pc:chgData name="Bill Lord" userId="b68276031ed32d04" providerId="LiveId" clId="{17CF2C20-ED86-41AC-85D3-BA7E28B75757}" dt="2024-10-28T21:02:10.056" v="127" actId="47"/>
        <pc:sldMkLst>
          <pc:docMk/>
          <pc:sldMk cId="3600789167" sldId="558"/>
        </pc:sldMkLst>
      </pc:sldChg>
      <pc:sldChg chg="del">
        <pc:chgData name="Bill Lord" userId="b68276031ed32d04" providerId="LiveId" clId="{17CF2C20-ED86-41AC-85D3-BA7E28B75757}" dt="2024-10-28T21:02:53.258" v="128" actId="47"/>
        <pc:sldMkLst>
          <pc:docMk/>
          <pc:sldMk cId="1978045324" sldId="559"/>
        </pc:sldMkLst>
      </pc:sldChg>
      <pc:sldChg chg="delSp modSp mod">
        <pc:chgData name="Bill Lord" userId="b68276031ed32d04" providerId="LiveId" clId="{17CF2C20-ED86-41AC-85D3-BA7E28B75757}" dt="2024-11-03T16:04:36.251" v="4504" actId="478"/>
        <pc:sldMkLst>
          <pc:docMk/>
          <pc:sldMk cId="925201121" sldId="560"/>
        </pc:sldMkLst>
        <pc:spChg chg="del mod">
          <ac:chgData name="Bill Lord" userId="b68276031ed32d04" providerId="LiveId" clId="{17CF2C20-ED86-41AC-85D3-BA7E28B75757}" dt="2024-11-03T16:04:36.251" v="4504" actId="478"/>
          <ac:spMkLst>
            <pc:docMk/>
            <pc:sldMk cId="925201121" sldId="560"/>
            <ac:spMk id="4" creationId="{53A86180-1F4B-A186-AD6A-CC93C59DEDBF}"/>
          </ac:spMkLst>
        </pc:spChg>
        <pc:spChg chg="mod">
          <ac:chgData name="Bill Lord" userId="b68276031ed32d04" providerId="LiveId" clId="{17CF2C20-ED86-41AC-85D3-BA7E28B75757}" dt="2024-10-28T21:04:25.451" v="168" actId="1035"/>
          <ac:spMkLst>
            <pc:docMk/>
            <pc:sldMk cId="925201121" sldId="560"/>
            <ac:spMk id="6" creationId="{00000000-0000-0000-0000-000000000000}"/>
          </ac:spMkLst>
        </pc:spChg>
      </pc:sldChg>
      <pc:sldChg chg="del">
        <pc:chgData name="Bill Lord" userId="b68276031ed32d04" providerId="LiveId" clId="{17CF2C20-ED86-41AC-85D3-BA7E28B75757}" dt="2024-11-04T15:12:14.100" v="5519" actId="47"/>
        <pc:sldMkLst>
          <pc:docMk/>
          <pc:sldMk cId="2119110454" sldId="562"/>
        </pc:sldMkLst>
      </pc:sldChg>
      <pc:sldChg chg="del">
        <pc:chgData name="Bill Lord" userId="b68276031ed32d04" providerId="LiveId" clId="{17CF2C20-ED86-41AC-85D3-BA7E28B75757}" dt="2024-11-03T21:16:04.444" v="5417" actId="47"/>
        <pc:sldMkLst>
          <pc:docMk/>
          <pc:sldMk cId="4008994394" sldId="563"/>
        </pc:sldMkLst>
      </pc:sldChg>
      <pc:sldChg chg="del">
        <pc:chgData name="Bill Lord" userId="b68276031ed32d04" providerId="LiveId" clId="{17CF2C20-ED86-41AC-85D3-BA7E28B75757}" dt="2024-11-03T21:16:02.703" v="5416" actId="47"/>
        <pc:sldMkLst>
          <pc:docMk/>
          <pc:sldMk cId="3373154703" sldId="564"/>
        </pc:sldMkLst>
      </pc:sldChg>
      <pc:sldChg chg="del">
        <pc:chgData name="Bill Lord" userId="b68276031ed32d04" providerId="LiveId" clId="{17CF2C20-ED86-41AC-85D3-BA7E28B75757}" dt="2024-11-03T21:16:05.597" v="5418" actId="47"/>
        <pc:sldMkLst>
          <pc:docMk/>
          <pc:sldMk cId="1794453165" sldId="565"/>
        </pc:sldMkLst>
      </pc:sldChg>
      <pc:sldChg chg="del">
        <pc:chgData name="Bill Lord" userId="b68276031ed32d04" providerId="LiveId" clId="{17CF2C20-ED86-41AC-85D3-BA7E28B75757}" dt="2024-11-03T21:16:09.464" v="5419" actId="47"/>
        <pc:sldMkLst>
          <pc:docMk/>
          <pc:sldMk cId="3397318600" sldId="566"/>
        </pc:sldMkLst>
      </pc:sldChg>
      <pc:sldChg chg="del">
        <pc:chgData name="Bill Lord" userId="b68276031ed32d04" providerId="LiveId" clId="{17CF2C20-ED86-41AC-85D3-BA7E28B75757}" dt="2024-11-03T21:16:10.626" v="5420" actId="47"/>
        <pc:sldMkLst>
          <pc:docMk/>
          <pc:sldMk cId="1847253043" sldId="567"/>
        </pc:sldMkLst>
      </pc:sldChg>
      <pc:sldChg chg="delSp modSp mod">
        <pc:chgData name="Bill Lord" userId="b68276031ed32d04" providerId="LiveId" clId="{17CF2C20-ED86-41AC-85D3-BA7E28B75757}" dt="2024-11-03T19:53:00.472" v="4826" actId="20577"/>
        <pc:sldMkLst>
          <pc:docMk/>
          <pc:sldMk cId="3200106280" sldId="576"/>
        </pc:sldMkLst>
        <pc:spChg chg="mod">
          <ac:chgData name="Bill Lord" userId="b68276031ed32d04" providerId="LiveId" clId="{17CF2C20-ED86-41AC-85D3-BA7E28B75757}" dt="2024-11-03T19:53:00.472" v="4826" actId="20577"/>
          <ac:spMkLst>
            <pc:docMk/>
            <pc:sldMk cId="3200106280" sldId="576"/>
            <ac:spMk id="5" creationId="{47F05233-EB86-7BA9-D53F-025F2F5E6D13}"/>
          </ac:spMkLst>
        </pc:spChg>
        <pc:graphicFrameChg chg="del">
          <ac:chgData name="Bill Lord" userId="b68276031ed32d04" providerId="LiveId" clId="{17CF2C20-ED86-41AC-85D3-BA7E28B75757}" dt="2024-11-03T19:50:49.293" v="4729" actId="478"/>
          <ac:graphicFrameMkLst>
            <pc:docMk/>
            <pc:sldMk cId="3200106280" sldId="576"/>
            <ac:graphicFrameMk id="4" creationId="{FAE07C8A-EF3A-1924-7EBF-B0E773DE25F0}"/>
          </ac:graphicFrameMkLst>
        </pc:graphicFrameChg>
      </pc:sldChg>
      <pc:sldChg chg="addSp delSp modSp mod">
        <pc:chgData name="Bill Lord" userId="b68276031ed32d04" providerId="LiveId" clId="{17CF2C20-ED86-41AC-85D3-BA7E28B75757}" dt="2024-11-03T16:12:15.209" v="4671" actId="14100"/>
        <pc:sldMkLst>
          <pc:docMk/>
          <pc:sldMk cId="1526365611" sldId="577"/>
        </pc:sldMkLst>
        <pc:spChg chg="mod">
          <ac:chgData name="Bill Lord" userId="b68276031ed32d04" providerId="LiveId" clId="{17CF2C20-ED86-41AC-85D3-BA7E28B75757}" dt="2024-11-03T16:05:18.301" v="4537" actId="404"/>
          <ac:spMkLst>
            <pc:docMk/>
            <pc:sldMk cId="1526365611" sldId="577"/>
            <ac:spMk id="2" creationId="{00000000-0000-0000-0000-000000000000}"/>
          </ac:spMkLst>
        </pc:spChg>
        <pc:spChg chg="del mod">
          <ac:chgData name="Bill Lord" userId="b68276031ed32d04" providerId="LiveId" clId="{17CF2C20-ED86-41AC-85D3-BA7E28B75757}" dt="2024-11-03T15:54:11.017" v="4458" actId="478"/>
          <ac:spMkLst>
            <pc:docMk/>
            <pc:sldMk cId="1526365611" sldId="577"/>
            <ac:spMk id="4" creationId="{53A86180-1F4B-A186-AD6A-CC93C59DEDBF}"/>
          </ac:spMkLst>
        </pc:spChg>
        <pc:spChg chg="add mod ord">
          <ac:chgData name="Bill Lord" userId="b68276031ed32d04" providerId="LiveId" clId="{17CF2C20-ED86-41AC-85D3-BA7E28B75757}" dt="2024-11-03T16:08:11.028" v="4547" actId="171"/>
          <ac:spMkLst>
            <pc:docMk/>
            <pc:sldMk cId="1526365611" sldId="577"/>
            <ac:spMk id="10" creationId="{70B5955F-2C65-311F-EC09-8428453D24F3}"/>
          </ac:spMkLst>
        </pc:spChg>
        <pc:spChg chg="add mod ord">
          <ac:chgData name="Bill Lord" userId="b68276031ed32d04" providerId="LiveId" clId="{17CF2C20-ED86-41AC-85D3-BA7E28B75757}" dt="2024-11-03T16:09:30.188" v="4552" actId="167"/>
          <ac:spMkLst>
            <pc:docMk/>
            <pc:sldMk cId="1526365611" sldId="577"/>
            <ac:spMk id="11" creationId="{0E9E864F-895C-5031-0160-A3EA54524E1A}"/>
          </ac:spMkLst>
        </pc:spChg>
        <pc:spChg chg="add mod ord">
          <ac:chgData name="Bill Lord" userId="b68276031ed32d04" providerId="LiveId" clId="{17CF2C20-ED86-41AC-85D3-BA7E28B75757}" dt="2024-11-03T16:10:10.036" v="4556" actId="14100"/>
          <ac:spMkLst>
            <pc:docMk/>
            <pc:sldMk cId="1526365611" sldId="577"/>
            <ac:spMk id="12" creationId="{DEFE0378-E65C-1282-6D96-91FBDA149760}"/>
          </ac:spMkLst>
        </pc:spChg>
        <pc:spChg chg="add mod ord">
          <ac:chgData name="Bill Lord" userId="b68276031ed32d04" providerId="LiveId" clId="{17CF2C20-ED86-41AC-85D3-BA7E28B75757}" dt="2024-11-03T16:10:44.437" v="4559" actId="167"/>
          <ac:spMkLst>
            <pc:docMk/>
            <pc:sldMk cId="1526365611" sldId="577"/>
            <ac:spMk id="13" creationId="{C17C9FEA-5A6C-F626-864A-2063526430D9}"/>
          </ac:spMkLst>
        </pc:spChg>
        <pc:spChg chg="add mod ord">
          <ac:chgData name="Bill Lord" userId="b68276031ed32d04" providerId="LiveId" clId="{17CF2C20-ED86-41AC-85D3-BA7E28B75757}" dt="2024-11-03T16:12:15.209" v="4671" actId="14100"/>
          <ac:spMkLst>
            <pc:docMk/>
            <pc:sldMk cId="1526365611" sldId="577"/>
            <ac:spMk id="14" creationId="{5CE90951-785A-5A12-CD5B-2312665143A6}"/>
          </ac:spMkLst>
        </pc:spChg>
        <pc:picChg chg="add del mod">
          <ac:chgData name="Bill Lord" userId="b68276031ed32d04" providerId="LiveId" clId="{17CF2C20-ED86-41AC-85D3-BA7E28B75757}" dt="2024-11-03T15:52:38.275" v="4455" actId="478"/>
          <ac:picMkLst>
            <pc:docMk/>
            <pc:sldMk cId="1526365611" sldId="577"/>
            <ac:picMk id="6" creationId="{5604AB35-E5FB-C185-DFB8-572BFBED9EAC}"/>
          </ac:picMkLst>
        </pc:picChg>
        <pc:picChg chg="add mod modCrop">
          <ac:chgData name="Bill Lord" userId="b68276031ed32d04" providerId="LiveId" clId="{17CF2C20-ED86-41AC-85D3-BA7E28B75757}" dt="2024-11-03T16:11:36.202" v="4563" actId="1076"/>
          <ac:picMkLst>
            <pc:docMk/>
            <pc:sldMk cId="1526365611" sldId="577"/>
            <ac:picMk id="8" creationId="{B4D8C189-32B1-5C0B-FE07-6C0E1E3A2420}"/>
          </ac:picMkLst>
        </pc:picChg>
        <pc:picChg chg="add del mod">
          <ac:chgData name="Bill Lord" userId="b68276031ed32d04" providerId="LiveId" clId="{17CF2C20-ED86-41AC-85D3-BA7E28B75757}" dt="2024-11-03T15:56:25.713" v="4460" actId="478"/>
          <ac:picMkLst>
            <pc:docMk/>
            <pc:sldMk cId="1526365611" sldId="577"/>
            <ac:picMk id="9" creationId="{04E58A5B-0B49-6007-C2FA-ED9B4298C85A}"/>
          </ac:picMkLst>
        </pc:picChg>
      </pc:sldChg>
      <pc:sldChg chg="addSp modSp mod">
        <pc:chgData name="Bill Lord" userId="b68276031ed32d04" providerId="LiveId" clId="{17CF2C20-ED86-41AC-85D3-BA7E28B75757}" dt="2024-11-03T21:08:13.290" v="5377" actId="1076"/>
        <pc:sldMkLst>
          <pc:docMk/>
          <pc:sldMk cId="882526528" sldId="579"/>
        </pc:sldMkLst>
        <pc:spChg chg="mod">
          <ac:chgData name="Bill Lord" userId="b68276031ed32d04" providerId="LiveId" clId="{17CF2C20-ED86-41AC-85D3-BA7E28B75757}" dt="2024-11-03T21:05:02.965" v="5328" actId="20577"/>
          <ac:spMkLst>
            <pc:docMk/>
            <pc:sldMk cId="882526528" sldId="579"/>
            <ac:spMk id="2" creationId="{00000000-0000-0000-0000-000000000000}"/>
          </ac:spMkLst>
        </pc:spChg>
        <pc:spChg chg="add mod">
          <ac:chgData name="Bill Lord" userId="b68276031ed32d04" providerId="LiveId" clId="{17CF2C20-ED86-41AC-85D3-BA7E28B75757}" dt="2024-11-03T21:08:13.290" v="5377" actId="1076"/>
          <ac:spMkLst>
            <pc:docMk/>
            <pc:sldMk cId="882526528" sldId="579"/>
            <ac:spMk id="4" creationId="{35E1EA6F-A6C8-8EFB-E7A0-AAD499AA71AB}"/>
          </ac:spMkLst>
        </pc:spChg>
      </pc:sldChg>
      <pc:sldChg chg="del">
        <pc:chgData name="Bill Lord" userId="b68276031ed32d04" providerId="LiveId" clId="{17CF2C20-ED86-41AC-85D3-BA7E28B75757}" dt="2024-11-03T21:09:53.040" v="5379" actId="47"/>
        <pc:sldMkLst>
          <pc:docMk/>
          <pc:sldMk cId="138415636" sldId="582"/>
        </pc:sldMkLst>
      </pc:sldChg>
      <pc:sldChg chg="del">
        <pc:chgData name="Bill Lord" userId="b68276031ed32d04" providerId="LiveId" clId="{17CF2C20-ED86-41AC-85D3-BA7E28B75757}" dt="2024-11-03T21:09:40.035" v="5378" actId="47"/>
        <pc:sldMkLst>
          <pc:docMk/>
          <pc:sldMk cId="1474717101" sldId="583"/>
        </pc:sldMkLst>
      </pc:sldChg>
      <pc:sldChg chg="del">
        <pc:chgData name="Bill Lord" userId="b68276031ed32d04" providerId="LiveId" clId="{17CF2C20-ED86-41AC-85D3-BA7E28B75757}" dt="2024-11-03T21:10:02.108" v="5380" actId="47"/>
        <pc:sldMkLst>
          <pc:docMk/>
          <pc:sldMk cId="1326119865" sldId="585"/>
        </pc:sldMkLst>
      </pc:sldChg>
      <pc:sldChg chg="del">
        <pc:chgData name="Bill Lord" userId="b68276031ed32d04" providerId="LiveId" clId="{17CF2C20-ED86-41AC-85D3-BA7E28B75757}" dt="2024-11-03T21:10:03.925" v="5381" actId="47"/>
        <pc:sldMkLst>
          <pc:docMk/>
          <pc:sldMk cId="3043676552" sldId="586"/>
        </pc:sldMkLst>
      </pc:sldChg>
      <pc:sldChg chg="del">
        <pc:chgData name="Bill Lord" userId="b68276031ed32d04" providerId="LiveId" clId="{17CF2C20-ED86-41AC-85D3-BA7E28B75757}" dt="2024-11-03T21:10:48.576" v="5382" actId="47"/>
        <pc:sldMkLst>
          <pc:docMk/>
          <pc:sldMk cId="1570318797" sldId="591"/>
        </pc:sldMkLst>
      </pc:sldChg>
      <pc:sldChg chg="delSp add del mod ord">
        <pc:chgData name="Bill Lord" userId="b68276031ed32d04" providerId="LiveId" clId="{17CF2C20-ED86-41AC-85D3-BA7E28B75757}" dt="2024-11-04T21:00:53.988" v="6056" actId="47"/>
        <pc:sldMkLst>
          <pc:docMk/>
          <pc:sldMk cId="1903029683" sldId="591"/>
        </pc:sldMkLst>
        <pc:spChg chg="del">
          <ac:chgData name="Bill Lord" userId="b68276031ed32d04" providerId="LiveId" clId="{17CF2C20-ED86-41AC-85D3-BA7E28B75757}" dt="2024-11-04T20:59:42.688" v="6051" actId="21"/>
          <ac:spMkLst>
            <pc:docMk/>
            <pc:sldMk cId="1903029683" sldId="591"/>
            <ac:spMk id="5" creationId="{227F69FA-0633-9267-55FB-2B656BBF3255}"/>
          </ac:spMkLst>
        </pc:spChg>
        <pc:spChg chg="del">
          <ac:chgData name="Bill Lord" userId="b68276031ed32d04" providerId="LiveId" clId="{17CF2C20-ED86-41AC-85D3-BA7E28B75757}" dt="2024-11-04T20:59:42.688" v="6051" actId="21"/>
          <ac:spMkLst>
            <pc:docMk/>
            <pc:sldMk cId="1903029683" sldId="591"/>
            <ac:spMk id="8" creationId="{C0FF0A97-FBF0-FAB7-B85F-D5BF00AC867A}"/>
          </ac:spMkLst>
        </pc:spChg>
        <pc:spChg chg="del">
          <ac:chgData name="Bill Lord" userId="b68276031ed32d04" providerId="LiveId" clId="{17CF2C20-ED86-41AC-85D3-BA7E28B75757}" dt="2024-11-04T20:59:42.688" v="6051" actId="21"/>
          <ac:spMkLst>
            <pc:docMk/>
            <pc:sldMk cId="1903029683" sldId="591"/>
            <ac:spMk id="9" creationId="{31035456-AE60-1317-0583-72EA4AC2A5A5}"/>
          </ac:spMkLst>
        </pc:spChg>
        <pc:spChg chg="del">
          <ac:chgData name="Bill Lord" userId="b68276031ed32d04" providerId="LiveId" clId="{17CF2C20-ED86-41AC-85D3-BA7E28B75757}" dt="2024-11-04T20:59:42.688" v="6051" actId="21"/>
          <ac:spMkLst>
            <pc:docMk/>
            <pc:sldMk cId="1903029683" sldId="591"/>
            <ac:spMk id="10" creationId="{A8EEFC71-A584-3A13-FB07-55AB5F611390}"/>
          </ac:spMkLst>
        </pc:spChg>
        <pc:spChg chg="del">
          <ac:chgData name="Bill Lord" userId="b68276031ed32d04" providerId="LiveId" clId="{17CF2C20-ED86-41AC-85D3-BA7E28B75757}" dt="2024-11-04T20:59:42.688" v="6051" actId="21"/>
          <ac:spMkLst>
            <pc:docMk/>
            <pc:sldMk cId="1903029683" sldId="591"/>
            <ac:spMk id="11" creationId="{6141E8F8-0D5B-A83A-7604-10C1CE0C2115}"/>
          </ac:spMkLst>
        </pc:spChg>
        <pc:spChg chg="del">
          <ac:chgData name="Bill Lord" userId="b68276031ed32d04" providerId="LiveId" clId="{17CF2C20-ED86-41AC-85D3-BA7E28B75757}" dt="2024-11-04T20:59:42.688" v="6051" actId="21"/>
          <ac:spMkLst>
            <pc:docMk/>
            <pc:sldMk cId="1903029683" sldId="591"/>
            <ac:spMk id="12" creationId="{05FC3AAE-9FCD-8EED-E6CE-19AB75BFD396}"/>
          </ac:spMkLst>
        </pc:spChg>
        <pc:spChg chg="del">
          <ac:chgData name="Bill Lord" userId="b68276031ed32d04" providerId="LiveId" clId="{17CF2C20-ED86-41AC-85D3-BA7E28B75757}" dt="2024-11-04T20:59:42.688" v="6051" actId="21"/>
          <ac:spMkLst>
            <pc:docMk/>
            <pc:sldMk cId="1903029683" sldId="591"/>
            <ac:spMk id="13" creationId="{E9165024-B66F-037E-4D2E-1BC7F12AA798}"/>
          </ac:spMkLst>
        </pc:spChg>
        <pc:spChg chg="del">
          <ac:chgData name="Bill Lord" userId="b68276031ed32d04" providerId="LiveId" clId="{17CF2C20-ED86-41AC-85D3-BA7E28B75757}" dt="2024-11-04T20:59:42.688" v="6051" actId="21"/>
          <ac:spMkLst>
            <pc:docMk/>
            <pc:sldMk cId="1903029683" sldId="591"/>
            <ac:spMk id="14" creationId="{06D51278-A5CE-4A73-02BC-5E4D1B6D9275}"/>
          </ac:spMkLst>
        </pc:spChg>
        <pc:spChg chg="del">
          <ac:chgData name="Bill Lord" userId="b68276031ed32d04" providerId="LiveId" clId="{17CF2C20-ED86-41AC-85D3-BA7E28B75757}" dt="2024-11-04T20:59:42.688" v="6051" actId="21"/>
          <ac:spMkLst>
            <pc:docMk/>
            <pc:sldMk cId="1903029683" sldId="591"/>
            <ac:spMk id="15" creationId="{2DD9FA92-1E49-F60D-7A82-0D091231310A}"/>
          </ac:spMkLst>
        </pc:spChg>
        <pc:spChg chg="del">
          <ac:chgData name="Bill Lord" userId="b68276031ed32d04" providerId="LiveId" clId="{17CF2C20-ED86-41AC-85D3-BA7E28B75757}" dt="2024-11-04T20:59:42.688" v="6051" actId="21"/>
          <ac:spMkLst>
            <pc:docMk/>
            <pc:sldMk cId="1903029683" sldId="591"/>
            <ac:spMk id="16" creationId="{5F0B5431-AC08-E749-0A97-EA2736590EDE}"/>
          </ac:spMkLst>
        </pc:spChg>
        <pc:spChg chg="del">
          <ac:chgData name="Bill Lord" userId="b68276031ed32d04" providerId="LiveId" clId="{17CF2C20-ED86-41AC-85D3-BA7E28B75757}" dt="2024-11-04T20:59:42.688" v="6051" actId="21"/>
          <ac:spMkLst>
            <pc:docMk/>
            <pc:sldMk cId="1903029683" sldId="591"/>
            <ac:spMk id="19" creationId="{994077BC-4725-B08D-462C-4D3CBBF3CFAB}"/>
          </ac:spMkLst>
        </pc:spChg>
        <pc:spChg chg="del">
          <ac:chgData name="Bill Lord" userId="b68276031ed32d04" providerId="LiveId" clId="{17CF2C20-ED86-41AC-85D3-BA7E28B75757}" dt="2024-11-04T20:59:42.688" v="6051" actId="21"/>
          <ac:spMkLst>
            <pc:docMk/>
            <pc:sldMk cId="1903029683" sldId="591"/>
            <ac:spMk id="20" creationId="{ED227131-96BC-35D2-B0D5-FEC9F4E7752F}"/>
          </ac:spMkLst>
        </pc:spChg>
        <pc:spChg chg="del">
          <ac:chgData name="Bill Lord" userId="b68276031ed32d04" providerId="LiveId" clId="{17CF2C20-ED86-41AC-85D3-BA7E28B75757}" dt="2024-11-04T20:59:42.688" v="6051" actId="21"/>
          <ac:spMkLst>
            <pc:docMk/>
            <pc:sldMk cId="1903029683" sldId="591"/>
            <ac:spMk id="21" creationId="{CA426CD3-CAAF-4C44-6B69-21B7F235C0DC}"/>
          </ac:spMkLst>
        </pc:spChg>
        <pc:spChg chg="del">
          <ac:chgData name="Bill Lord" userId="b68276031ed32d04" providerId="LiveId" clId="{17CF2C20-ED86-41AC-85D3-BA7E28B75757}" dt="2024-11-04T20:59:42.688" v="6051" actId="21"/>
          <ac:spMkLst>
            <pc:docMk/>
            <pc:sldMk cId="1903029683" sldId="591"/>
            <ac:spMk id="22" creationId="{4C4E7FAA-4545-C100-2B4D-A06A378DCF37}"/>
          </ac:spMkLst>
        </pc:spChg>
        <pc:spChg chg="del">
          <ac:chgData name="Bill Lord" userId="b68276031ed32d04" providerId="LiveId" clId="{17CF2C20-ED86-41AC-85D3-BA7E28B75757}" dt="2024-11-04T20:59:42.688" v="6051" actId="21"/>
          <ac:spMkLst>
            <pc:docMk/>
            <pc:sldMk cId="1903029683" sldId="591"/>
            <ac:spMk id="24" creationId="{D08D72F9-F74C-86DA-EFEE-5EFE350FEC5A}"/>
          </ac:spMkLst>
        </pc:spChg>
        <pc:spChg chg="del">
          <ac:chgData name="Bill Lord" userId="b68276031ed32d04" providerId="LiveId" clId="{17CF2C20-ED86-41AC-85D3-BA7E28B75757}" dt="2024-11-04T20:59:42.688" v="6051" actId="21"/>
          <ac:spMkLst>
            <pc:docMk/>
            <pc:sldMk cId="1903029683" sldId="591"/>
            <ac:spMk id="25" creationId="{7096129A-F75B-B8F0-9F6D-AF928DE8B143}"/>
          </ac:spMkLst>
        </pc:spChg>
        <pc:spChg chg="del">
          <ac:chgData name="Bill Lord" userId="b68276031ed32d04" providerId="LiveId" clId="{17CF2C20-ED86-41AC-85D3-BA7E28B75757}" dt="2024-11-04T20:59:42.688" v="6051" actId="21"/>
          <ac:spMkLst>
            <pc:docMk/>
            <pc:sldMk cId="1903029683" sldId="591"/>
            <ac:spMk id="26" creationId="{8390EB0E-1C16-3151-BE11-F33055D1F059}"/>
          </ac:spMkLst>
        </pc:spChg>
        <pc:spChg chg="del">
          <ac:chgData name="Bill Lord" userId="b68276031ed32d04" providerId="LiveId" clId="{17CF2C20-ED86-41AC-85D3-BA7E28B75757}" dt="2024-11-04T20:59:42.688" v="6051" actId="21"/>
          <ac:spMkLst>
            <pc:docMk/>
            <pc:sldMk cId="1903029683" sldId="591"/>
            <ac:spMk id="29" creationId="{F8C968D5-432B-29C9-92FC-7B8D9801D14D}"/>
          </ac:spMkLst>
        </pc:spChg>
        <pc:spChg chg="del">
          <ac:chgData name="Bill Lord" userId="b68276031ed32d04" providerId="LiveId" clId="{17CF2C20-ED86-41AC-85D3-BA7E28B75757}" dt="2024-11-04T20:59:42.688" v="6051" actId="21"/>
          <ac:spMkLst>
            <pc:docMk/>
            <pc:sldMk cId="1903029683" sldId="591"/>
            <ac:spMk id="32" creationId="{053A36F8-8C59-93A3-E63E-CE2F165FA0BD}"/>
          </ac:spMkLst>
        </pc:spChg>
        <pc:spChg chg="del">
          <ac:chgData name="Bill Lord" userId="b68276031ed32d04" providerId="LiveId" clId="{17CF2C20-ED86-41AC-85D3-BA7E28B75757}" dt="2024-11-04T20:59:42.688" v="6051" actId="21"/>
          <ac:spMkLst>
            <pc:docMk/>
            <pc:sldMk cId="1903029683" sldId="591"/>
            <ac:spMk id="33" creationId="{1988C6A1-2848-0A1C-7DCA-A78EC24B15E8}"/>
          </ac:spMkLst>
        </pc:spChg>
        <pc:spChg chg="del">
          <ac:chgData name="Bill Lord" userId="b68276031ed32d04" providerId="LiveId" clId="{17CF2C20-ED86-41AC-85D3-BA7E28B75757}" dt="2024-11-04T20:59:42.688" v="6051" actId="21"/>
          <ac:spMkLst>
            <pc:docMk/>
            <pc:sldMk cId="1903029683" sldId="591"/>
            <ac:spMk id="34" creationId="{6037247B-7771-DDE5-DC42-AC89E9DC35C4}"/>
          </ac:spMkLst>
        </pc:spChg>
        <pc:spChg chg="del">
          <ac:chgData name="Bill Lord" userId="b68276031ed32d04" providerId="LiveId" clId="{17CF2C20-ED86-41AC-85D3-BA7E28B75757}" dt="2024-11-04T20:59:42.688" v="6051" actId="21"/>
          <ac:spMkLst>
            <pc:docMk/>
            <pc:sldMk cId="1903029683" sldId="591"/>
            <ac:spMk id="35" creationId="{F246027C-B761-25A8-CACD-74CA9A410025}"/>
          </ac:spMkLst>
        </pc:spChg>
        <pc:spChg chg="del">
          <ac:chgData name="Bill Lord" userId="b68276031ed32d04" providerId="LiveId" clId="{17CF2C20-ED86-41AC-85D3-BA7E28B75757}" dt="2024-11-04T20:59:42.688" v="6051" actId="21"/>
          <ac:spMkLst>
            <pc:docMk/>
            <pc:sldMk cId="1903029683" sldId="591"/>
            <ac:spMk id="37" creationId="{2F5DBE28-13DB-3F86-2582-2152E14153F1}"/>
          </ac:spMkLst>
        </pc:spChg>
        <pc:spChg chg="del">
          <ac:chgData name="Bill Lord" userId="b68276031ed32d04" providerId="LiveId" clId="{17CF2C20-ED86-41AC-85D3-BA7E28B75757}" dt="2024-11-04T20:59:42.688" v="6051" actId="21"/>
          <ac:spMkLst>
            <pc:docMk/>
            <pc:sldMk cId="1903029683" sldId="591"/>
            <ac:spMk id="38" creationId="{D585CFA8-77F6-63CB-0D23-F8B85935F522}"/>
          </ac:spMkLst>
        </pc:spChg>
        <pc:spChg chg="del">
          <ac:chgData name="Bill Lord" userId="b68276031ed32d04" providerId="LiveId" clId="{17CF2C20-ED86-41AC-85D3-BA7E28B75757}" dt="2024-11-04T20:59:42.688" v="6051" actId="21"/>
          <ac:spMkLst>
            <pc:docMk/>
            <pc:sldMk cId="1903029683" sldId="591"/>
            <ac:spMk id="39" creationId="{07E93C88-5E32-2688-D79E-F58FA85D5BC2}"/>
          </ac:spMkLst>
        </pc:spChg>
        <pc:spChg chg="del">
          <ac:chgData name="Bill Lord" userId="b68276031ed32d04" providerId="LiveId" clId="{17CF2C20-ED86-41AC-85D3-BA7E28B75757}" dt="2024-11-04T20:59:42.688" v="6051" actId="21"/>
          <ac:spMkLst>
            <pc:docMk/>
            <pc:sldMk cId="1903029683" sldId="591"/>
            <ac:spMk id="40" creationId="{A4B8E699-1BA8-A3FA-706E-A2E013444B6F}"/>
          </ac:spMkLst>
        </pc:spChg>
        <pc:spChg chg="del">
          <ac:chgData name="Bill Lord" userId="b68276031ed32d04" providerId="LiveId" clId="{17CF2C20-ED86-41AC-85D3-BA7E28B75757}" dt="2024-11-04T20:59:42.688" v="6051" actId="21"/>
          <ac:spMkLst>
            <pc:docMk/>
            <pc:sldMk cId="1903029683" sldId="591"/>
            <ac:spMk id="41" creationId="{887B4D24-6BD4-E91C-D0D0-D5B91CA3155F}"/>
          </ac:spMkLst>
        </pc:spChg>
        <pc:picChg chg="del">
          <ac:chgData name="Bill Lord" userId="b68276031ed32d04" providerId="LiveId" clId="{17CF2C20-ED86-41AC-85D3-BA7E28B75757}" dt="2024-11-04T20:59:42.688" v="6051" actId="21"/>
          <ac:picMkLst>
            <pc:docMk/>
            <pc:sldMk cId="1903029683" sldId="591"/>
            <ac:picMk id="4" creationId="{BBD0AEC1-428E-36F9-330B-83ED425C0980}"/>
          </ac:picMkLst>
        </pc:picChg>
        <pc:picChg chg="del">
          <ac:chgData name="Bill Lord" userId="b68276031ed32d04" providerId="LiveId" clId="{17CF2C20-ED86-41AC-85D3-BA7E28B75757}" dt="2024-11-04T20:59:42.688" v="6051" actId="21"/>
          <ac:picMkLst>
            <pc:docMk/>
            <pc:sldMk cId="1903029683" sldId="591"/>
            <ac:picMk id="30" creationId="{DF76E49E-FFE7-47A8-7B6E-554DF1B15361}"/>
          </ac:picMkLst>
        </pc:picChg>
      </pc:sldChg>
      <pc:sldChg chg="modSp add del mod">
        <pc:chgData name="Bill Lord" userId="b68276031ed32d04" providerId="LiveId" clId="{17CF2C20-ED86-41AC-85D3-BA7E28B75757}" dt="2024-11-03T21:13:40.928" v="5414" actId="20577"/>
        <pc:sldMkLst>
          <pc:docMk/>
          <pc:sldMk cId="137978194" sldId="592"/>
        </pc:sldMkLst>
        <pc:spChg chg="mod">
          <ac:chgData name="Bill Lord" userId="b68276031ed32d04" providerId="LiveId" clId="{17CF2C20-ED86-41AC-85D3-BA7E28B75757}" dt="2024-11-03T21:13:40.928" v="5414" actId="20577"/>
          <ac:spMkLst>
            <pc:docMk/>
            <pc:sldMk cId="137978194" sldId="592"/>
            <ac:spMk id="9" creationId="{00000000-0000-0000-0000-000000000000}"/>
          </ac:spMkLst>
        </pc:spChg>
      </pc:sldChg>
      <pc:sldChg chg="del">
        <pc:chgData name="Bill Lord" userId="b68276031ed32d04" providerId="LiveId" clId="{17CF2C20-ED86-41AC-85D3-BA7E28B75757}" dt="2024-11-03T21:11:41.015" v="5386" actId="47"/>
        <pc:sldMkLst>
          <pc:docMk/>
          <pc:sldMk cId="1165072355" sldId="594"/>
        </pc:sldMkLst>
      </pc:sldChg>
      <pc:sldChg chg="modSp add del mod ord">
        <pc:chgData name="Bill Lord" userId="b68276031ed32d04" providerId="LiveId" clId="{17CF2C20-ED86-41AC-85D3-BA7E28B75757}" dt="2024-11-04T21:28:00.604" v="6064" actId="20577"/>
        <pc:sldMkLst>
          <pc:docMk/>
          <pc:sldMk cId="2809330594" sldId="594"/>
        </pc:sldMkLst>
        <pc:spChg chg="mod">
          <ac:chgData name="Bill Lord" userId="b68276031ed32d04" providerId="LiveId" clId="{17CF2C20-ED86-41AC-85D3-BA7E28B75757}" dt="2024-11-04T21:28:00.604" v="6064" actId="20577"/>
          <ac:spMkLst>
            <pc:docMk/>
            <pc:sldMk cId="2809330594" sldId="594"/>
            <ac:spMk id="32" creationId="{053A36F8-8C59-93A3-E63E-CE2F165FA0BD}"/>
          </ac:spMkLst>
        </pc:spChg>
      </pc:sldChg>
      <pc:sldChg chg="del">
        <pc:chgData name="Bill Lord" userId="b68276031ed32d04" providerId="LiveId" clId="{17CF2C20-ED86-41AC-85D3-BA7E28B75757}" dt="2024-11-03T21:11:40.417" v="5385" actId="47"/>
        <pc:sldMkLst>
          <pc:docMk/>
          <pc:sldMk cId="417879045" sldId="595"/>
        </pc:sldMkLst>
      </pc:sldChg>
      <pc:sldChg chg="del">
        <pc:chgData name="Bill Lord" userId="b68276031ed32d04" providerId="LiveId" clId="{17CF2C20-ED86-41AC-85D3-BA7E28B75757}" dt="2024-11-03T21:11:41.890" v="5387" actId="47"/>
        <pc:sldMkLst>
          <pc:docMk/>
          <pc:sldMk cId="3164170713" sldId="596"/>
        </pc:sldMkLst>
      </pc:sldChg>
      <pc:sldChg chg="del">
        <pc:chgData name="Bill Lord" userId="b68276031ed32d04" providerId="LiveId" clId="{17CF2C20-ED86-41AC-85D3-BA7E28B75757}" dt="2024-11-03T21:11:42.436" v="5388" actId="47"/>
        <pc:sldMkLst>
          <pc:docMk/>
          <pc:sldMk cId="30957337" sldId="597"/>
        </pc:sldMkLst>
      </pc:sldChg>
      <pc:sldChg chg="del">
        <pc:chgData name="Bill Lord" userId="b68276031ed32d04" providerId="LiveId" clId="{17CF2C20-ED86-41AC-85D3-BA7E28B75757}" dt="2024-11-03T21:11:43.090" v="5389" actId="47"/>
        <pc:sldMkLst>
          <pc:docMk/>
          <pc:sldMk cId="1368615827" sldId="598"/>
        </pc:sldMkLst>
      </pc:sldChg>
      <pc:sldChg chg="del">
        <pc:chgData name="Bill Lord" userId="b68276031ed32d04" providerId="LiveId" clId="{17CF2C20-ED86-41AC-85D3-BA7E28B75757}" dt="2024-11-03T21:11:43.866" v="5390" actId="47"/>
        <pc:sldMkLst>
          <pc:docMk/>
          <pc:sldMk cId="11054297" sldId="599"/>
        </pc:sldMkLst>
      </pc:sldChg>
      <pc:sldChg chg="del">
        <pc:chgData name="Bill Lord" userId="b68276031ed32d04" providerId="LiveId" clId="{17CF2C20-ED86-41AC-85D3-BA7E28B75757}" dt="2024-11-03T21:11:44.547" v="5391" actId="47"/>
        <pc:sldMkLst>
          <pc:docMk/>
          <pc:sldMk cId="4111778994" sldId="600"/>
        </pc:sldMkLst>
      </pc:sldChg>
      <pc:sldChg chg="del">
        <pc:chgData name="Bill Lord" userId="b68276031ed32d04" providerId="LiveId" clId="{17CF2C20-ED86-41AC-85D3-BA7E28B75757}" dt="2024-11-03T21:11:45.496" v="5392" actId="47"/>
        <pc:sldMkLst>
          <pc:docMk/>
          <pc:sldMk cId="1264945480" sldId="601"/>
        </pc:sldMkLst>
      </pc:sldChg>
      <pc:sldChg chg="del">
        <pc:chgData name="Bill Lord" userId="b68276031ed32d04" providerId="LiveId" clId="{17CF2C20-ED86-41AC-85D3-BA7E28B75757}" dt="2024-11-03T21:11:48.076" v="5393" actId="47"/>
        <pc:sldMkLst>
          <pc:docMk/>
          <pc:sldMk cId="3515137295" sldId="602"/>
        </pc:sldMkLst>
      </pc:sldChg>
      <pc:sldChg chg="del">
        <pc:chgData name="Bill Lord" userId="b68276031ed32d04" providerId="LiveId" clId="{17CF2C20-ED86-41AC-85D3-BA7E28B75757}" dt="2024-11-03T21:11:54.373" v="5394" actId="47"/>
        <pc:sldMkLst>
          <pc:docMk/>
          <pc:sldMk cId="3628469428" sldId="603"/>
        </pc:sldMkLst>
      </pc:sldChg>
      <pc:sldChg chg="add del ord">
        <pc:chgData name="Bill Lord" userId="b68276031ed32d04" providerId="LiveId" clId="{17CF2C20-ED86-41AC-85D3-BA7E28B75757}" dt="2024-11-03T21:13:29.237" v="5401"/>
        <pc:sldMkLst>
          <pc:docMk/>
          <pc:sldMk cId="1562701737" sldId="604"/>
        </pc:sldMkLst>
      </pc:sldChg>
      <pc:sldChg chg="add del">
        <pc:chgData name="Bill Lord" userId="b68276031ed32d04" providerId="LiveId" clId="{17CF2C20-ED86-41AC-85D3-BA7E28B75757}" dt="2024-11-03T21:12:53.476" v="5399" actId="47"/>
        <pc:sldMkLst>
          <pc:docMk/>
          <pc:sldMk cId="667613758" sldId="605"/>
        </pc:sldMkLst>
      </pc:sldChg>
      <pc:sldChg chg="del">
        <pc:chgData name="Bill Lord" userId="b68276031ed32d04" providerId="LiveId" clId="{17CF2C20-ED86-41AC-85D3-BA7E28B75757}" dt="2024-11-04T15:22:19.400" v="5649" actId="47"/>
        <pc:sldMkLst>
          <pc:docMk/>
          <pc:sldMk cId="3236546526" sldId="609"/>
        </pc:sldMkLst>
      </pc:sldChg>
      <pc:sldChg chg="del">
        <pc:chgData name="Bill Lord" userId="b68276031ed32d04" providerId="LiveId" clId="{17CF2C20-ED86-41AC-85D3-BA7E28B75757}" dt="2024-11-04T15:19:36.048" v="5601" actId="47"/>
        <pc:sldMkLst>
          <pc:docMk/>
          <pc:sldMk cId="1268400126" sldId="610"/>
        </pc:sldMkLst>
      </pc:sldChg>
      <pc:sldChg chg="modSp add del mod">
        <pc:chgData name="Bill Lord" userId="b68276031ed32d04" providerId="LiveId" clId="{17CF2C20-ED86-41AC-85D3-BA7E28B75757}" dt="2024-11-04T14:48:36.561" v="5465" actId="47"/>
        <pc:sldMkLst>
          <pc:docMk/>
          <pc:sldMk cId="3895725716" sldId="617"/>
        </pc:sldMkLst>
        <pc:spChg chg="mod">
          <ac:chgData name="Bill Lord" userId="b68276031ed32d04" providerId="LiveId" clId="{17CF2C20-ED86-41AC-85D3-BA7E28B75757}" dt="2024-10-28T20:21:04.640" v="38" actId="20577"/>
          <ac:spMkLst>
            <pc:docMk/>
            <pc:sldMk cId="3895725716" sldId="617"/>
            <ac:spMk id="2" creationId="{104B300A-BAA8-F25F-B29B-139BD72E39F7}"/>
          </ac:spMkLst>
        </pc:spChg>
      </pc:sldChg>
      <pc:sldChg chg="modSp add del mod">
        <pc:chgData name="Bill Lord" userId="b68276031ed32d04" providerId="LiveId" clId="{17CF2C20-ED86-41AC-85D3-BA7E28B75757}" dt="2024-11-04T15:15:29.694" v="5579" actId="47"/>
        <pc:sldMkLst>
          <pc:docMk/>
          <pc:sldMk cId="882018034" sldId="618"/>
        </pc:sldMkLst>
        <pc:spChg chg="mod">
          <ac:chgData name="Bill Lord" userId="b68276031ed32d04" providerId="LiveId" clId="{17CF2C20-ED86-41AC-85D3-BA7E28B75757}" dt="2024-10-28T20:21:58.534" v="45" actId="20577"/>
          <ac:spMkLst>
            <pc:docMk/>
            <pc:sldMk cId="882018034" sldId="618"/>
            <ac:spMk id="2" creationId="{104B300A-BAA8-F25F-B29B-139BD72E39F7}"/>
          </ac:spMkLst>
        </pc:spChg>
        <pc:spChg chg="mod">
          <ac:chgData name="Bill Lord" userId="b68276031ed32d04" providerId="LiveId" clId="{17CF2C20-ED86-41AC-85D3-BA7E28B75757}" dt="2024-10-28T20:24:38.162" v="54" actId="12"/>
          <ac:spMkLst>
            <pc:docMk/>
            <pc:sldMk cId="882018034" sldId="618"/>
            <ac:spMk id="4" creationId="{9C9CB2E8-E6E0-EA66-EFCB-4F5816BEEFF4}"/>
          </ac:spMkLst>
        </pc:spChg>
      </pc:sldChg>
      <pc:sldChg chg="modSp add mod">
        <pc:chgData name="Bill Lord" userId="b68276031ed32d04" providerId="LiveId" clId="{17CF2C20-ED86-41AC-85D3-BA7E28B75757}" dt="2024-10-28T22:23:56.807" v="2223" actId="20577"/>
        <pc:sldMkLst>
          <pc:docMk/>
          <pc:sldMk cId="2501919625" sldId="619"/>
        </pc:sldMkLst>
        <pc:spChg chg="mod">
          <ac:chgData name="Bill Lord" userId="b68276031ed32d04" providerId="LiveId" clId="{17CF2C20-ED86-41AC-85D3-BA7E28B75757}" dt="2024-10-28T22:23:56.807" v="2223" actId="20577"/>
          <ac:spMkLst>
            <pc:docMk/>
            <pc:sldMk cId="2501919625" sldId="619"/>
            <ac:spMk id="12" creationId="{B4C6023F-BFB9-F439-134E-B7AD3746C4D3}"/>
          </ac:spMkLst>
        </pc:spChg>
      </pc:sldChg>
      <pc:sldChg chg="modSp add mod">
        <pc:chgData name="Bill Lord" userId="b68276031ed32d04" providerId="LiveId" clId="{17CF2C20-ED86-41AC-85D3-BA7E28B75757}" dt="2024-10-28T22:12:03.272" v="1787" actId="20577"/>
        <pc:sldMkLst>
          <pc:docMk/>
          <pc:sldMk cId="2454351581" sldId="620"/>
        </pc:sldMkLst>
        <pc:spChg chg="mod">
          <ac:chgData name="Bill Lord" userId="b68276031ed32d04" providerId="LiveId" clId="{17CF2C20-ED86-41AC-85D3-BA7E28B75757}" dt="2024-10-28T22:12:03.272" v="1787" actId="20577"/>
          <ac:spMkLst>
            <pc:docMk/>
            <pc:sldMk cId="2454351581" sldId="620"/>
            <ac:spMk id="12" creationId="{D8BF1776-D2ED-84A4-B061-7E76614D1B2F}"/>
          </ac:spMkLst>
        </pc:spChg>
      </pc:sldChg>
      <pc:sldChg chg="addSp delSp modSp add mod">
        <pc:chgData name="Bill Lord" userId="b68276031ed32d04" providerId="LiveId" clId="{17CF2C20-ED86-41AC-85D3-BA7E28B75757}" dt="2024-11-03T16:27:02.705" v="4718" actId="167"/>
        <pc:sldMkLst>
          <pc:docMk/>
          <pc:sldMk cId="467556448" sldId="621"/>
        </pc:sldMkLst>
        <pc:spChg chg="del">
          <ac:chgData name="Bill Lord" userId="b68276031ed32d04" providerId="LiveId" clId="{17CF2C20-ED86-41AC-85D3-BA7E28B75757}" dt="2024-11-03T15:58:48.499" v="4473" actId="478"/>
          <ac:spMkLst>
            <pc:docMk/>
            <pc:sldMk cId="467556448" sldId="621"/>
            <ac:spMk id="4" creationId="{8BF8B265-2C3C-A846-8CF9-C25B424A55A7}"/>
          </ac:spMkLst>
        </pc:spChg>
        <pc:spChg chg="add mod ord">
          <ac:chgData name="Bill Lord" userId="b68276031ed32d04" providerId="LiveId" clId="{17CF2C20-ED86-41AC-85D3-BA7E28B75757}" dt="2024-11-03T16:25:00.381" v="4714" actId="14100"/>
          <ac:spMkLst>
            <pc:docMk/>
            <pc:sldMk cId="467556448" sldId="621"/>
            <ac:spMk id="7" creationId="{85398A4B-6839-B200-2FCD-41759CBB2B8B}"/>
          </ac:spMkLst>
        </pc:spChg>
        <pc:spChg chg="add mod ord">
          <ac:chgData name="Bill Lord" userId="b68276031ed32d04" providerId="LiveId" clId="{17CF2C20-ED86-41AC-85D3-BA7E28B75757}" dt="2024-11-03T16:27:02.705" v="4718" actId="167"/>
          <ac:spMkLst>
            <pc:docMk/>
            <pc:sldMk cId="467556448" sldId="621"/>
            <ac:spMk id="9" creationId="{67FDE017-E014-CC9C-F95B-62B86EEC9453}"/>
          </ac:spMkLst>
        </pc:spChg>
        <pc:picChg chg="add del mod modCrop">
          <ac:chgData name="Bill Lord" userId="b68276031ed32d04" providerId="LiveId" clId="{17CF2C20-ED86-41AC-85D3-BA7E28B75757}" dt="2024-11-03T15:58:53.163" v="4474" actId="21"/>
          <ac:picMkLst>
            <pc:docMk/>
            <pc:sldMk cId="467556448" sldId="621"/>
            <ac:picMk id="5" creationId="{2242E42C-FA7D-EB2F-AA63-8A8AACE432B3}"/>
          </ac:picMkLst>
        </pc:picChg>
        <pc:picChg chg="mod modCrop">
          <ac:chgData name="Bill Lord" userId="b68276031ed32d04" providerId="LiveId" clId="{17CF2C20-ED86-41AC-85D3-BA7E28B75757}" dt="2024-11-03T16:24:28.515" v="4710"/>
          <ac:picMkLst>
            <pc:docMk/>
            <pc:sldMk cId="467556448" sldId="621"/>
            <ac:picMk id="6" creationId="{AC82B384-31A3-2757-7C99-0755101DB39B}"/>
          </ac:picMkLst>
        </pc:picChg>
        <pc:picChg chg="del">
          <ac:chgData name="Bill Lord" userId="b68276031ed32d04" providerId="LiveId" clId="{17CF2C20-ED86-41AC-85D3-BA7E28B75757}" dt="2024-11-03T15:52:31.564" v="4454" actId="478"/>
          <ac:picMkLst>
            <pc:docMk/>
            <pc:sldMk cId="467556448" sldId="621"/>
            <ac:picMk id="8" creationId="{29A3E476-4408-694D-5700-B73E32C21EC3}"/>
          </ac:picMkLst>
        </pc:picChg>
      </pc:sldChg>
      <pc:sldChg chg="addSp delSp modSp add mod">
        <pc:chgData name="Bill Lord" userId="b68276031ed32d04" providerId="LiveId" clId="{17CF2C20-ED86-41AC-85D3-BA7E28B75757}" dt="2024-11-03T16:20:31.518" v="4707" actId="14100"/>
        <pc:sldMkLst>
          <pc:docMk/>
          <pc:sldMk cId="2567031632" sldId="622"/>
        </pc:sldMkLst>
        <pc:spChg chg="mod">
          <ac:chgData name="Bill Lord" userId="b68276031ed32d04" providerId="LiveId" clId="{17CF2C20-ED86-41AC-85D3-BA7E28B75757}" dt="2024-11-03T16:14:29.731" v="4678" actId="14100"/>
          <ac:spMkLst>
            <pc:docMk/>
            <pc:sldMk cId="2567031632" sldId="622"/>
            <ac:spMk id="2" creationId="{4A1B53B4-4F4D-1B43-ED50-CB873720DB69}"/>
          </ac:spMkLst>
        </pc:spChg>
        <pc:spChg chg="add mod ord">
          <ac:chgData name="Bill Lord" userId="b68276031ed32d04" providerId="LiveId" clId="{17CF2C20-ED86-41AC-85D3-BA7E28B75757}" dt="2024-11-03T16:15:06.506" v="4680" actId="14100"/>
          <ac:spMkLst>
            <pc:docMk/>
            <pc:sldMk cId="2567031632" sldId="622"/>
            <ac:spMk id="6" creationId="{8E04F965-E69B-2DA1-C5CB-CB051468FD51}"/>
          </ac:spMkLst>
        </pc:spChg>
        <pc:spChg chg="add mod ord">
          <ac:chgData name="Bill Lord" userId="b68276031ed32d04" providerId="LiveId" clId="{17CF2C20-ED86-41AC-85D3-BA7E28B75757}" dt="2024-11-03T16:15:45.529" v="4686" actId="14100"/>
          <ac:spMkLst>
            <pc:docMk/>
            <pc:sldMk cId="2567031632" sldId="622"/>
            <ac:spMk id="7" creationId="{13212049-7D3E-C7A4-8F98-E787D1B9D3AA}"/>
          </ac:spMkLst>
        </pc:spChg>
        <pc:spChg chg="add mod ord">
          <ac:chgData name="Bill Lord" userId="b68276031ed32d04" providerId="LiveId" clId="{17CF2C20-ED86-41AC-85D3-BA7E28B75757}" dt="2024-11-03T16:16:44.700" v="4690" actId="14100"/>
          <ac:spMkLst>
            <pc:docMk/>
            <pc:sldMk cId="2567031632" sldId="622"/>
            <ac:spMk id="10" creationId="{04809E80-BBD1-2C59-EDFF-11841204F8A1}"/>
          </ac:spMkLst>
        </pc:spChg>
        <pc:spChg chg="add mod ord">
          <ac:chgData name="Bill Lord" userId="b68276031ed32d04" providerId="LiveId" clId="{17CF2C20-ED86-41AC-85D3-BA7E28B75757}" dt="2024-11-03T16:17:11.115" v="4694" actId="14100"/>
          <ac:spMkLst>
            <pc:docMk/>
            <pc:sldMk cId="2567031632" sldId="622"/>
            <ac:spMk id="11" creationId="{6A6153F7-1CA3-6CE2-B63F-A2F5A682CD75}"/>
          </ac:spMkLst>
        </pc:spChg>
        <pc:spChg chg="add mod ord">
          <ac:chgData name="Bill Lord" userId="b68276031ed32d04" providerId="LiveId" clId="{17CF2C20-ED86-41AC-85D3-BA7E28B75757}" dt="2024-11-03T16:18:50.425" v="4699" actId="14100"/>
          <ac:spMkLst>
            <pc:docMk/>
            <pc:sldMk cId="2567031632" sldId="622"/>
            <ac:spMk id="12" creationId="{E66EE826-DF5A-6170-17D5-A839DF41B8B2}"/>
          </ac:spMkLst>
        </pc:spChg>
        <pc:spChg chg="add mod ord">
          <ac:chgData name="Bill Lord" userId="b68276031ed32d04" providerId="LiveId" clId="{17CF2C20-ED86-41AC-85D3-BA7E28B75757}" dt="2024-11-03T16:20:31.518" v="4707" actId="14100"/>
          <ac:spMkLst>
            <pc:docMk/>
            <pc:sldMk cId="2567031632" sldId="622"/>
            <ac:spMk id="13" creationId="{4D0D82F3-6BC5-F9AD-808E-20F1F327281A}"/>
          </ac:spMkLst>
        </pc:spChg>
        <pc:grpChg chg="add del mod">
          <ac:chgData name="Bill Lord" userId="b68276031ed32d04" providerId="LiveId" clId="{17CF2C20-ED86-41AC-85D3-BA7E28B75757}" dt="2024-11-03T16:13:44.808" v="4675" actId="165"/>
          <ac:grpSpMkLst>
            <pc:docMk/>
            <pc:sldMk cId="2567031632" sldId="622"/>
            <ac:grpSpMk id="4" creationId="{54564CD8-CB90-7163-F9D9-FC22005C0D51}"/>
          </ac:grpSpMkLst>
        </pc:grpChg>
        <pc:picChg chg="add mod ord topLvl">
          <ac:chgData name="Bill Lord" userId="b68276031ed32d04" providerId="LiveId" clId="{17CF2C20-ED86-41AC-85D3-BA7E28B75757}" dt="2024-11-03T16:14:14.924" v="4677"/>
          <ac:picMkLst>
            <pc:docMk/>
            <pc:sldMk cId="2567031632" sldId="622"/>
            <ac:picMk id="5" creationId="{2242E42C-FA7D-EB2F-AA63-8A8AACE432B3}"/>
          </ac:picMkLst>
        </pc:picChg>
        <pc:picChg chg="del">
          <ac:chgData name="Bill Lord" userId="b68276031ed32d04" providerId="LiveId" clId="{17CF2C20-ED86-41AC-85D3-BA7E28B75757}" dt="2024-11-03T15:56:30.747" v="4461" actId="478"/>
          <ac:picMkLst>
            <pc:docMk/>
            <pc:sldMk cId="2567031632" sldId="622"/>
            <ac:picMk id="8" creationId="{02F75AB5-44AE-4E78-B77F-CF92DEEEBD24}"/>
          </ac:picMkLst>
        </pc:picChg>
        <pc:picChg chg="mod topLvl modCrop">
          <ac:chgData name="Bill Lord" userId="b68276031ed32d04" providerId="LiveId" clId="{17CF2C20-ED86-41AC-85D3-BA7E28B75757}" dt="2024-11-03T16:20:13.061" v="4703" actId="1076"/>
          <ac:picMkLst>
            <pc:docMk/>
            <pc:sldMk cId="2567031632" sldId="622"/>
            <ac:picMk id="9" creationId="{F9F7EF61-81C8-E0E7-ADD0-AA8BA8C2A3AC}"/>
          </ac:picMkLst>
        </pc:picChg>
      </pc:sldChg>
      <pc:sldChg chg="addSp modSp add mod">
        <pc:chgData name="Bill Lord" userId="b68276031ed32d04" providerId="LiveId" clId="{17CF2C20-ED86-41AC-85D3-BA7E28B75757}" dt="2024-11-03T16:29:39.471" v="4727" actId="167"/>
        <pc:sldMkLst>
          <pc:docMk/>
          <pc:sldMk cId="3747686281" sldId="623"/>
        </pc:sldMkLst>
        <pc:spChg chg="add mod ord">
          <ac:chgData name="Bill Lord" userId="b68276031ed32d04" providerId="LiveId" clId="{17CF2C20-ED86-41AC-85D3-BA7E28B75757}" dt="2024-11-03T16:28:06.593" v="4723" actId="14100"/>
          <ac:spMkLst>
            <pc:docMk/>
            <pc:sldMk cId="3747686281" sldId="623"/>
            <ac:spMk id="4" creationId="{4FAAC92E-69FC-23F7-A2E5-BAD2DEC8F6FD}"/>
          </ac:spMkLst>
        </pc:spChg>
        <pc:spChg chg="add mod ord">
          <ac:chgData name="Bill Lord" userId="b68276031ed32d04" providerId="LiveId" clId="{17CF2C20-ED86-41AC-85D3-BA7E28B75757}" dt="2024-11-03T16:29:39.471" v="4727" actId="167"/>
          <ac:spMkLst>
            <pc:docMk/>
            <pc:sldMk cId="3747686281" sldId="623"/>
            <ac:spMk id="5" creationId="{4BA846A1-70C9-90B4-BDCF-ABB4CE1F3827}"/>
          </ac:spMkLst>
        </pc:spChg>
        <pc:picChg chg="mod modCrop">
          <ac:chgData name="Bill Lord" userId="b68276031ed32d04" providerId="LiveId" clId="{17CF2C20-ED86-41AC-85D3-BA7E28B75757}" dt="2024-11-03T16:27:38.438" v="4719"/>
          <ac:picMkLst>
            <pc:docMk/>
            <pc:sldMk cId="3747686281" sldId="623"/>
            <ac:picMk id="6" creationId="{95DE4430-CBC8-AF53-D359-7649F3FBCA64}"/>
          </ac:picMkLst>
        </pc:picChg>
      </pc:sldChg>
      <pc:sldChg chg="addSp delSp modSp add mod ord">
        <pc:chgData name="Bill Lord" userId="b68276031ed32d04" providerId="LiveId" clId="{17CF2C20-ED86-41AC-85D3-BA7E28B75757}" dt="2024-11-04T18:23:15.836" v="5783" actId="1076"/>
        <pc:sldMkLst>
          <pc:docMk/>
          <pc:sldMk cId="2699338948" sldId="624"/>
        </pc:sldMkLst>
        <pc:spChg chg="mod">
          <ac:chgData name="Bill Lord" userId="b68276031ed32d04" providerId="LiveId" clId="{17CF2C20-ED86-41AC-85D3-BA7E28B75757}" dt="2024-11-04T18:23:15.836" v="5783" actId="1076"/>
          <ac:spMkLst>
            <pc:docMk/>
            <pc:sldMk cId="2699338948" sldId="624"/>
            <ac:spMk id="2" creationId="{718451F1-2B19-9473-9050-7E4610BF1308}"/>
          </ac:spMkLst>
        </pc:spChg>
        <pc:spChg chg="add mod">
          <ac:chgData name="Bill Lord" userId="b68276031ed32d04" providerId="LiveId" clId="{17CF2C20-ED86-41AC-85D3-BA7E28B75757}" dt="2024-11-03T20:15:58.638" v="4977" actId="1076"/>
          <ac:spMkLst>
            <pc:docMk/>
            <pc:sldMk cId="2699338948" sldId="624"/>
            <ac:spMk id="4" creationId="{FD70F47F-8449-9170-C523-240A18CA5029}"/>
          </ac:spMkLst>
        </pc:spChg>
        <pc:spChg chg="add mod">
          <ac:chgData name="Bill Lord" userId="b68276031ed32d04" providerId="LiveId" clId="{17CF2C20-ED86-41AC-85D3-BA7E28B75757}" dt="2024-11-04T18:20:48.879" v="5729" actId="1035"/>
          <ac:spMkLst>
            <pc:docMk/>
            <pc:sldMk cId="2699338948" sldId="624"/>
            <ac:spMk id="5" creationId="{BFC9F2D1-74B9-8012-7391-B6B355563F5B}"/>
          </ac:spMkLst>
        </pc:spChg>
        <pc:spChg chg="del mod">
          <ac:chgData name="Bill Lord" userId="b68276031ed32d04" providerId="LiveId" clId="{17CF2C20-ED86-41AC-85D3-BA7E28B75757}" dt="2024-11-03T20:03:55.774" v="4845" actId="478"/>
          <ac:spMkLst>
            <pc:docMk/>
            <pc:sldMk cId="2699338948" sldId="624"/>
            <ac:spMk id="5" creationId="{D37D1265-092A-3A9F-1433-16A57F467223}"/>
          </ac:spMkLst>
        </pc:spChg>
        <pc:spChg chg="add mod">
          <ac:chgData name="Bill Lord" userId="b68276031ed32d04" providerId="LiveId" clId="{17CF2C20-ED86-41AC-85D3-BA7E28B75757}" dt="2024-11-03T20:15:58.638" v="4977" actId="1076"/>
          <ac:spMkLst>
            <pc:docMk/>
            <pc:sldMk cId="2699338948" sldId="624"/>
            <ac:spMk id="6" creationId="{DF7C45C9-4F55-7976-315D-7C2B30386DE4}"/>
          </ac:spMkLst>
        </pc:spChg>
        <pc:spChg chg="add mod">
          <ac:chgData name="Bill Lord" userId="b68276031ed32d04" providerId="LiveId" clId="{17CF2C20-ED86-41AC-85D3-BA7E28B75757}" dt="2024-11-03T20:15:58.638" v="4977" actId="1076"/>
          <ac:spMkLst>
            <pc:docMk/>
            <pc:sldMk cId="2699338948" sldId="624"/>
            <ac:spMk id="7" creationId="{C4D81C6E-ADB5-3E20-86F3-920955FF1DC5}"/>
          </ac:spMkLst>
        </pc:spChg>
        <pc:spChg chg="add mod">
          <ac:chgData name="Bill Lord" userId="b68276031ed32d04" providerId="LiveId" clId="{17CF2C20-ED86-41AC-85D3-BA7E28B75757}" dt="2024-11-03T20:15:58.638" v="4977" actId="1076"/>
          <ac:spMkLst>
            <pc:docMk/>
            <pc:sldMk cId="2699338948" sldId="624"/>
            <ac:spMk id="8" creationId="{A56ABF2A-4909-9445-1FCB-931B3A9D80EF}"/>
          </ac:spMkLst>
        </pc:spChg>
        <pc:spChg chg="add mod">
          <ac:chgData name="Bill Lord" userId="b68276031ed32d04" providerId="LiveId" clId="{17CF2C20-ED86-41AC-85D3-BA7E28B75757}" dt="2024-11-03T20:15:58.638" v="4977" actId="1076"/>
          <ac:spMkLst>
            <pc:docMk/>
            <pc:sldMk cId="2699338948" sldId="624"/>
            <ac:spMk id="9" creationId="{4A079793-EA1B-6CC1-72B6-96C7E32CAB23}"/>
          </ac:spMkLst>
        </pc:spChg>
        <pc:spChg chg="add mod">
          <ac:chgData name="Bill Lord" userId="b68276031ed32d04" providerId="LiveId" clId="{17CF2C20-ED86-41AC-85D3-BA7E28B75757}" dt="2024-11-03T20:15:58.638" v="4977" actId="1076"/>
          <ac:spMkLst>
            <pc:docMk/>
            <pc:sldMk cId="2699338948" sldId="624"/>
            <ac:spMk id="10" creationId="{CD2A2358-ED44-9EFB-0739-F4E20381747E}"/>
          </ac:spMkLst>
        </pc:spChg>
        <pc:spChg chg="add mod">
          <ac:chgData name="Bill Lord" userId="b68276031ed32d04" providerId="LiveId" clId="{17CF2C20-ED86-41AC-85D3-BA7E28B75757}" dt="2024-11-03T20:15:58.638" v="4977" actId="1076"/>
          <ac:spMkLst>
            <pc:docMk/>
            <pc:sldMk cId="2699338948" sldId="624"/>
            <ac:spMk id="11" creationId="{3804AA60-8C77-A34C-44F7-6D06F98EB8E5}"/>
          </ac:spMkLst>
        </pc:spChg>
        <pc:spChg chg="add mod">
          <ac:chgData name="Bill Lord" userId="b68276031ed32d04" providerId="LiveId" clId="{17CF2C20-ED86-41AC-85D3-BA7E28B75757}" dt="2024-11-03T20:15:58.638" v="4977" actId="1076"/>
          <ac:spMkLst>
            <pc:docMk/>
            <pc:sldMk cId="2699338948" sldId="624"/>
            <ac:spMk id="12" creationId="{E132564F-C410-0695-2A8E-E32F703DA3D2}"/>
          </ac:spMkLst>
        </pc:spChg>
        <pc:spChg chg="add mod">
          <ac:chgData name="Bill Lord" userId="b68276031ed32d04" providerId="LiveId" clId="{17CF2C20-ED86-41AC-85D3-BA7E28B75757}" dt="2024-11-03T20:15:58.638" v="4977" actId="1076"/>
          <ac:spMkLst>
            <pc:docMk/>
            <pc:sldMk cId="2699338948" sldId="624"/>
            <ac:spMk id="13" creationId="{D11A7077-BFA5-0472-E872-15D7C0611FC0}"/>
          </ac:spMkLst>
        </pc:spChg>
        <pc:spChg chg="add mod">
          <ac:chgData name="Bill Lord" userId="b68276031ed32d04" providerId="LiveId" clId="{17CF2C20-ED86-41AC-85D3-BA7E28B75757}" dt="2024-11-03T20:15:58.638" v="4977" actId="1076"/>
          <ac:spMkLst>
            <pc:docMk/>
            <pc:sldMk cId="2699338948" sldId="624"/>
            <ac:spMk id="14" creationId="{44246838-AB46-82C5-5754-28CBCD2AD316}"/>
          </ac:spMkLst>
        </pc:spChg>
        <pc:spChg chg="add mod">
          <ac:chgData name="Bill Lord" userId="b68276031ed32d04" providerId="LiveId" clId="{17CF2C20-ED86-41AC-85D3-BA7E28B75757}" dt="2024-11-03T20:17:30.639" v="4990" actId="1076"/>
          <ac:spMkLst>
            <pc:docMk/>
            <pc:sldMk cId="2699338948" sldId="624"/>
            <ac:spMk id="15" creationId="{AA51FE70-A865-3025-4869-FA48F4CCDC72}"/>
          </ac:spMkLst>
        </pc:spChg>
        <pc:spChg chg="add mod">
          <ac:chgData name="Bill Lord" userId="b68276031ed32d04" providerId="LiveId" clId="{17CF2C20-ED86-41AC-85D3-BA7E28B75757}" dt="2024-11-04T18:21:18.977" v="5751" actId="20577"/>
          <ac:spMkLst>
            <pc:docMk/>
            <pc:sldMk cId="2699338948" sldId="624"/>
            <ac:spMk id="16" creationId="{E50624EF-F0A0-CDDF-578B-B257E7BE35A0}"/>
          </ac:spMkLst>
        </pc:spChg>
        <pc:spChg chg="add mod">
          <ac:chgData name="Bill Lord" userId="b68276031ed32d04" providerId="LiveId" clId="{17CF2C20-ED86-41AC-85D3-BA7E28B75757}" dt="2024-11-03T20:32:14.292" v="5009" actId="14100"/>
          <ac:spMkLst>
            <pc:docMk/>
            <pc:sldMk cId="2699338948" sldId="624"/>
            <ac:spMk id="17" creationId="{195BA0DD-FA42-7A62-5CBB-67BAFEAB82FD}"/>
          </ac:spMkLst>
        </pc:spChg>
        <pc:spChg chg="add mod">
          <ac:chgData name="Bill Lord" userId="b68276031ed32d04" providerId="LiveId" clId="{17CF2C20-ED86-41AC-85D3-BA7E28B75757}" dt="2024-11-04T18:21:59.784" v="5775" actId="14100"/>
          <ac:spMkLst>
            <pc:docMk/>
            <pc:sldMk cId="2699338948" sldId="624"/>
            <ac:spMk id="18" creationId="{B1EFDF09-CD3A-1877-E052-C5D92392683E}"/>
          </ac:spMkLst>
        </pc:spChg>
        <pc:spChg chg="add mod">
          <ac:chgData name="Bill Lord" userId="b68276031ed32d04" providerId="LiveId" clId="{17CF2C20-ED86-41AC-85D3-BA7E28B75757}" dt="2024-11-04T18:22:49.263" v="5779" actId="1076"/>
          <ac:spMkLst>
            <pc:docMk/>
            <pc:sldMk cId="2699338948" sldId="624"/>
            <ac:spMk id="19" creationId="{D986E218-9546-0CC8-6AAB-70251639B328}"/>
          </ac:spMkLst>
        </pc:spChg>
        <pc:spChg chg="add mod">
          <ac:chgData name="Bill Lord" userId="b68276031ed32d04" providerId="LiveId" clId="{17CF2C20-ED86-41AC-85D3-BA7E28B75757}" dt="2024-11-04T18:22:59.252" v="5781" actId="1076"/>
          <ac:spMkLst>
            <pc:docMk/>
            <pc:sldMk cId="2699338948" sldId="624"/>
            <ac:spMk id="20" creationId="{4B547E00-FA2A-DEE8-2B44-2D8716CBB128}"/>
          </ac:spMkLst>
        </pc:spChg>
      </pc:sldChg>
      <pc:sldChg chg="addSp delSp modSp add mod">
        <pc:chgData name="Bill Lord" userId="b68276031ed32d04" providerId="LiveId" clId="{17CF2C20-ED86-41AC-85D3-BA7E28B75757}" dt="2024-11-04T18:23:52.867" v="5786" actId="1076"/>
        <pc:sldMkLst>
          <pc:docMk/>
          <pc:sldMk cId="686590800" sldId="625"/>
        </pc:sldMkLst>
        <pc:spChg chg="mod">
          <ac:chgData name="Bill Lord" userId="b68276031ed32d04" providerId="LiveId" clId="{17CF2C20-ED86-41AC-85D3-BA7E28B75757}" dt="2024-11-03T20:33:45.235" v="5086" actId="14100"/>
          <ac:spMkLst>
            <pc:docMk/>
            <pc:sldMk cId="686590800" sldId="625"/>
            <ac:spMk id="4" creationId="{D2737F04-752D-53CE-CB8F-2CBB561ED6D6}"/>
          </ac:spMkLst>
        </pc:spChg>
        <pc:spChg chg="add mod">
          <ac:chgData name="Bill Lord" userId="b68276031ed32d04" providerId="LiveId" clId="{17CF2C20-ED86-41AC-85D3-BA7E28B75757}" dt="2024-11-03T20:42:31.679" v="5240" actId="1035"/>
          <ac:spMkLst>
            <pc:docMk/>
            <pc:sldMk cId="686590800" sldId="625"/>
            <ac:spMk id="5" creationId="{76B3643E-8FC5-0796-51B3-D86DF63A3726}"/>
          </ac:spMkLst>
        </pc:spChg>
        <pc:spChg chg="mod">
          <ac:chgData name="Bill Lord" userId="b68276031ed32d04" providerId="LiveId" clId="{17CF2C20-ED86-41AC-85D3-BA7E28B75757}" dt="2024-11-03T20:33:16.276" v="5084" actId="1038"/>
          <ac:spMkLst>
            <pc:docMk/>
            <pc:sldMk cId="686590800" sldId="625"/>
            <ac:spMk id="10" creationId="{C9940354-DCEF-BF48-6272-A631243E1408}"/>
          </ac:spMkLst>
        </pc:spChg>
        <pc:spChg chg="mod">
          <ac:chgData name="Bill Lord" userId="b68276031ed32d04" providerId="LiveId" clId="{17CF2C20-ED86-41AC-85D3-BA7E28B75757}" dt="2024-11-03T20:33:38.759" v="5085" actId="14100"/>
          <ac:spMkLst>
            <pc:docMk/>
            <pc:sldMk cId="686590800" sldId="625"/>
            <ac:spMk id="11" creationId="{0AB523AE-1302-E9D9-E7A5-2616A763377B}"/>
          </ac:spMkLst>
        </pc:spChg>
        <pc:spChg chg="mod">
          <ac:chgData name="Bill Lord" userId="b68276031ed32d04" providerId="LiveId" clId="{17CF2C20-ED86-41AC-85D3-BA7E28B75757}" dt="2024-11-03T20:33:38.759" v="5085" actId="14100"/>
          <ac:spMkLst>
            <pc:docMk/>
            <pc:sldMk cId="686590800" sldId="625"/>
            <ac:spMk id="12" creationId="{3A2C1A65-125A-665D-5CB2-162442A4F0AF}"/>
          </ac:spMkLst>
        </pc:spChg>
        <pc:spChg chg="mod">
          <ac:chgData name="Bill Lord" userId="b68276031ed32d04" providerId="LiveId" clId="{17CF2C20-ED86-41AC-85D3-BA7E28B75757}" dt="2024-11-03T20:33:38.759" v="5085" actId="14100"/>
          <ac:spMkLst>
            <pc:docMk/>
            <pc:sldMk cId="686590800" sldId="625"/>
            <ac:spMk id="13" creationId="{1F642637-03E1-D033-6EF2-BE8D9BFA8FA2}"/>
          </ac:spMkLst>
        </pc:spChg>
        <pc:spChg chg="mod">
          <ac:chgData name="Bill Lord" userId="b68276031ed32d04" providerId="LiveId" clId="{17CF2C20-ED86-41AC-85D3-BA7E28B75757}" dt="2024-11-03T20:33:38.759" v="5085" actId="14100"/>
          <ac:spMkLst>
            <pc:docMk/>
            <pc:sldMk cId="686590800" sldId="625"/>
            <ac:spMk id="14" creationId="{A370AE50-D9BD-ECE0-BC36-0A8CC3650453}"/>
          </ac:spMkLst>
        </pc:spChg>
        <pc:spChg chg="add mod">
          <ac:chgData name="Bill Lord" userId="b68276031ed32d04" providerId="LiveId" clId="{17CF2C20-ED86-41AC-85D3-BA7E28B75757}" dt="2024-11-04T18:23:44.545" v="5785" actId="164"/>
          <ac:spMkLst>
            <pc:docMk/>
            <pc:sldMk cId="686590800" sldId="625"/>
            <ac:spMk id="15" creationId="{2B02614A-6F9F-AD35-FCDC-5726F50A8222}"/>
          </ac:spMkLst>
        </pc:spChg>
        <pc:spChg chg="del">
          <ac:chgData name="Bill Lord" userId="b68276031ed32d04" providerId="LiveId" clId="{17CF2C20-ED86-41AC-85D3-BA7E28B75757}" dt="2024-11-03T20:33:05.539" v="5011" actId="478"/>
          <ac:spMkLst>
            <pc:docMk/>
            <pc:sldMk cId="686590800" sldId="625"/>
            <ac:spMk id="15" creationId="{810842DD-B47E-6E24-140E-AD2DB7FD9068}"/>
          </ac:spMkLst>
        </pc:spChg>
        <pc:spChg chg="add mod">
          <ac:chgData name="Bill Lord" userId="b68276031ed32d04" providerId="LiveId" clId="{17CF2C20-ED86-41AC-85D3-BA7E28B75757}" dt="2024-11-04T18:23:44.545" v="5785" actId="164"/>
          <ac:spMkLst>
            <pc:docMk/>
            <pc:sldMk cId="686590800" sldId="625"/>
            <ac:spMk id="16" creationId="{76A64003-8BC0-19C8-3D47-FECC2D297664}"/>
          </ac:spMkLst>
        </pc:spChg>
        <pc:spChg chg="add mod">
          <ac:chgData name="Bill Lord" userId="b68276031ed32d04" providerId="LiveId" clId="{17CF2C20-ED86-41AC-85D3-BA7E28B75757}" dt="2024-11-03T20:37:54.921" v="5154"/>
          <ac:spMkLst>
            <pc:docMk/>
            <pc:sldMk cId="686590800" sldId="625"/>
            <ac:spMk id="16" creationId="{E03F779A-A347-2D7D-7C31-01A9062E42A5}"/>
          </ac:spMkLst>
        </pc:spChg>
        <pc:spChg chg="add mod">
          <ac:chgData name="Bill Lord" userId="b68276031ed32d04" providerId="LiveId" clId="{17CF2C20-ED86-41AC-85D3-BA7E28B75757}" dt="2024-11-03T20:44:07.405" v="5276" actId="20577"/>
          <ac:spMkLst>
            <pc:docMk/>
            <pc:sldMk cId="686590800" sldId="625"/>
            <ac:spMk id="18" creationId="{76F05BA3-CC1D-8978-D837-0D6124CD9C6B}"/>
          </ac:spMkLst>
        </pc:spChg>
        <pc:spChg chg="add mod">
          <ac:chgData name="Bill Lord" userId="b68276031ed32d04" providerId="LiveId" clId="{17CF2C20-ED86-41AC-85D3-BA7E28B75757}" dt="2024-11-03T20:44:19.088" v="5289" actId="20577"/>
          <ac:spMkLst>
            <pc:docMk/>
            <pc:sldMk cId="686590800" sldId="625"/>
            <ac:spMk id="19" creationId="{C1FE097F-7441-C361-3FE3-D07BFAFB6586}"/>
          </ac:spMkLst>
        </pc:spChg>
        <pc:spChg chg="add mod">
          <ac:chgData name="Bill Lord" userId="b68276031ed32d04" providerId="LiveId" clId="{17CF2C20-ED86-41AC-85D3-BA7E28B75757}" dt="2024-11-04T18:23:44.545" v="5785" actId="164"/>
          <ac:spMkLst>
            <pc:docMk/>
            <pc:sldMk cId="686590800" sldId="625"/>
            <ac:spMk id="20" creationId="{33C6F124-28CA-EB09-9B45-B5A41B6F4D93}"/>
          </ac:spMkLst>
        </pc:spChg>
        <pc:spChg chg="add mod">
          <ac:chgData name="Bill Lord" userId="b68276031ed32d04" providerId="LiveId" clId="{17CF2C20-ED86-41AC-85D3-BA7E28B75757}" dt="2024-11-04T18:23:44.545" v="5785" actId="164"/>
          <ac:spMkLst>
            <pc:docMk/>
            <pc:sldMk cId="686590800" sldId="625"/>
            <ac:spMk id="21" creationId="{AA9E3918-A9A7-9125-95E9-BDED28996AA6}"/>
          </ac:spMkLst>
        </pc:spChg>
        <pc:spChg chg="add mod">
          <ac:chgData name="Bill Lord" userId="b68276031ed32d04" providerId="LiveId" clId="{17CF2C20-ED86-41AC-85D3-BA7E28B75757}" dt="2024-11-04T18:23:44.545" v="5785" actId="164"/>
          <ac:spMkLst>
            <pc:docMk/>
            <pc:sldMk cId="686590800" sldId="625"/>
            <ac:spMk id="22" creationId="{33601011-9016-132E-369C-2B767252FD61}"/>
          </ac:spMkLst>
        </pc:spChg>
        <pc:grpChg chg="add mod">
          <ac:chgData name="Bill Lord" userId="b68276031ed32d04" providerId="LiveId" clId="{17CF2C20-ED86-41AC-85D3-BA7E28B75757}" dt="2024-11-04T18:23:52.867" v="5786" actId="1076"/>
          <ac:grpSpMkLst>
            <pc:docMk/>
            <pc:sldMk cId="686590800" sldId="625"/>
            <ac:grpSpMk id="23" creationId="{C8BD81A2-75AE-8022-727F-A122CEE34D65}"/>
          </ac:grpSpMkLst>
        </pc:grpChg>
      </pc:sldChg>
      <pc:sldChg chg="delSp modSp add del mod ord">
        <pc:chgData name="Bill Lord" userId="b68276031ed32d04" providerId="LiveId" clId="{17CF2C20-ED86-41AC-85D3-BA7E28B75757}" dt="2024-11-04T21:02:47.848" v="6063" actId="1076"/>
        <pc:sldMkLst>
          <pc:docMk/>
          <pc:sldMk cId="2320756380" sldId="626"/>
        </pc:sldMkLst>
        <pc:spChg chg="del">
          <ac:chgData name="Bill Lord" userId="b68276031ed32d04" providerId="LiveId" clId="{17CF2C20-ED86-41AC-85D3-BA7E28B75757}" dt="2024-11-04T20:58:01.842" v="6044" actId="21"/>
          <ac:spMkLst>
            <pc:docMk/>
            <pc:sldMk cId="2320756380" sldId="626"/>
            <ac:spMk id="9" creationId="{31035456-AE60-1317-0583-72EA4AC2A5A5}"/>
          </ac:spMkLst>
        </pc:spChg>
        <pc:spChg chg="del">
          <ac:chgData name="Bill Lord" userId="b68276031ed32d04" providerId="LiveId" clId="{17CF2C20-ED86-41AC-85D3-BA7E28B75757}" dt="2024-11-04T20:58:01.842" v="6044" actId="21"/>
          <ac:spMkLst>
            <pc:docMk/>
            <pc:sldMk cId="2320756380" sldId="626"/>
            <ac:spMk id="10" creationId="{BAB84696-2521-EC29-7411-5BEAD668F412}"/>
          </ac:spMkLst>
        </pc:spChg>
        <pc:spChg chg="del">
          <ac:chgData name="Bill Lord" userId="b68276031ed32d04" providerId="LiveId" clId="{17CF2C20-ED86-41AC-85D3-BA7E28B75757}" dt="2024-11-04T20:58:01.842" v="6044" actId="21"/>
          <ac:spMkLst>
            <pc:docMk/>
            <pc:sldMk cId="2320756380" sldId="626"/>
            <ac:spMk id="11" creationId="{59E333EC-5B38-D971-56CA-2845418566D0}"/>
          </ac:spMkLst>
        </pc:spChg>
        <pc:spChg chg="del">
          <ac:chgData name="Bill Lord" userId="b68276031ed32d04" providerId="LiveId" clId="{17CF2C20-ED86-41AC-85D3-BA7E28B75757}" dt="2024-11-04T20:58:01.842" v="6044" actId="21"/>
          <ac:spMkLst>
            <pc:docMk/>
            <pc:sldMk cId="2320756380" sldId="626"/>
            <ac:spMk id="12" creationId="{D6FD7691-4DF9-4115-4612-6C1EC25EFFFD}"/>
          </ac:spMkLst>
        </pc:spChg>
        <pc:spChg chg="del">
          <ac:chgData name="Bill Lord" userId="b68276031ed32d04" providerId="LiveId" clId="{17CF2C20-ED86-41AC-85D3-BA7E28B75757}" dt="2024-11-04T20:58:01.842" v="6044" actId="21"/>
          <ac:spMkLst>
            <pc:docMk/>
            <pc:sldMk cId="2320756380" sldId="626"/>
            <ac:spMk id="13" creationId="{A1A93D64-F0DC-EFB3-F3A6-AD40284D56E8}"/>
          </ac:spMkLst>
        </pc:spChg>
        <pc:spChg chg="del">
          <ac:chgData name="Bill Lord" userId="b68276031ed32d04" providerId="LiveId" clId="{17CF2C20-ED86-41AC-85D3-BA7E28B75757}" dt="2024-11-04T20:58:01.842" v="6044" actId="21"/>
          <ac:spMkLst>
            <pc:docMk/>
            <pc:sldMk cId="2320756380" sldId="626"/>
            <ac:spMk id="14" creationId="{E3C5DC26-3734-E145-928E-91E23F69484D}"/>
          </ac:spMkLst>
        </pc:spChg>
        <pc:spChg chg="del">
          <ac:chgData name="Bill Lord" userId="b68276031ed32d04" providerId="LiveId" clId="{17CF2C20-ED86-41AC-85D3-BA7E28B75757}" dt="2024-11-04T20:58:01.842" v="6044" actId="21"/>
          <ac:spMkLst>
            <pc:docMk/>
            <pc:sldMk cId="2320756380" sldId="626"/>
            <ac:spMk id="15" creationId="{9D5BF575-21FC-A790-8771-F8CC225A1894}"/>
          </ac:spMkLst>
        </pc:spChg>
        <pc:spChg chg="del">
          <ac:chgData name="Bill Lord" userId="b68276031ed32d04" providerId="LiveId" clId="{17CF2C20-ED86-41AC-85D3-BA7E28B75757}" dt="2024-11-04T20:58:01.842" v="6044" actId="21"/>
          <ac:spMkLst>
            <pc:docMk/>
            <pc:sldMk cId="2320756380" sldId="626"/>
            <ac:spMk id="24" creationId="{BEC6C89C-5523-709F-11EB-72E25957F10E}"/>
          </ac:spMkLst>
        </pc:spChg>
        <pc:picChg chg="mod">
          <ac:chgData name="Bill Lord" userId="b68276031ed32d04" providerId="LiveId" clId="{17CF2C20-ED86-41AC-85D3-BA7E28B75757}" dt="2024-11-04T20:58:18.361" v="6045" actId="14100"/>
          <ac:picMkLst>
            <pc:docMk/>
            <pc:sldMk cId="2320756380" sldId="626"/>
            <ac:picMk id="3" creationId="{B3A20F2D-4632-C338-C596-3DF5DFB99432}"/>
          </ac:picMkLst>
        </pc:picChg>
        <pc:picChg chg="mod">
          <ac:chgData name="Bill Lord" userId="b68276031ed32d04" providerId="LiveId" clId="{17CF2C20-ED86-41AC-85D3-BA7E28B75757}" dt="2024-11-04T20:59:25.668" v="6049" actId="1076"/>
          <ac:picMkLst>
            <pc:docMk/>
            <pc:sldMk cId="2320756380" sldId="626"/>
            <ac:picMk id="4" creationId="{4121C112-22C0-4DDB-A314-F8FC36597ACF}"/>
          </ac:picMkLst>
        </pc:picChg>
        <pc:picChg chg="mod">
          <ac:chgData name="Bill Lord" userId="b68276031ed32d04" providerId="LiveId" clId="{17CF2C20-ED86-41AC-85D3-BA7E28B75757}" dt="2024-11-04T21:00:47.999" v="6055" actId="1076"/>
          <ac:picMkLst>
            <pc:docMk/>
            <pc:sldMk cId="2320756380" sldId="626"/>
            <ac:picMk id="5" creationId="{CF01882D-B315-7853-27DD-48857EB144C8}"/>
          </ac:picMkLst>
        </pc:picChg>
        <pc:picChg chg="mod">
          <ac:chgData name="Bill Lord" userId="b68276031ed32d04" providerId="LiveId" clId="{17CF2C20-ED86-41AC-85D3-BA7E28B75757}" dt="2024-11-04T21:02:47.848" v="6063" actId="1076"/>
          <ac:picMkLst>
            <pc:docMk/>
            <pc:sldMk cId="2320756380" sldId="626"/>
            <ac:picMk id="6" creationId="{8F90E376-1FAB-1613-28B5-3380C4C1EE3F}"/>
          </ac:picMkLst>
        </pc:picChg>
        <pc:picChg chg="del">
          <ac:chgData name="Bill Lord" userId="b68276031ed32d04" providerId="LiveId" clId="{17CF2C20-ED86-41AC-85D3-BA7E28B75757}" dt="2024-11-04T20:58:01.842" v="6044" actId="21"/>
          <ac:picMkLst>
            <pc:docMk/>
            <pc:sldMk cId="2320756380" sldId="626"/>
            <ac:picMk id="26" creationId="{1583161F-972E-7FC2-4CAD-2895F1B6BB14}"/>
          </ac:picMkLst>
        </pc:picChg>
        <pc:picChg chg="del">
          <ac:chgData name="Bill Lord" userId="b68276031ed32d04" providerId="LiveId" clId="{17CF2C20-ED86-41AC-85D3-BA7E28B75757}" dt="2024-11-04T20:58:01.842" v="6044" actId="21"/>
          <ac:picMkLst>
            <pc:docMk/>
            <pc:sldMk cId="2320756380" sldId="626"/>
            <ac:picMk id="28" creationId="{D708039C-EFB8-E791-5A16-973DE38222C6}"/>
          </ac:picMkLst>
        </pc:picChg>
      </pc:sldChg>
      <pc:sldChg chg="add del ord">
        <pc:chgData name="Bill Lord" userId="b68276031ed32d04" providerId="LiveId" clId="{17CF2C20-ED86-41AC-85D3-BA7E28B75757}" dt="2024-11-04T20:59:29.112" v="6050" actId="47"/>
        <pc:sldMkLst>
          <pc:docMk/>
          <pc:sldMk cId="3377518646" sldId="627"/>
        </pc:sldMkLst>
      </pc:sldChg>
      <pc:sldChg chg="delSp modSp add del mod ord">
        <pc:chgData name="Bill Lord" userId="b68276031ed32d04" providerId="LiveId" clId="{17CF2C20-ED86-41AC-85D3-BA7E28B75757}" dt="2024-11-04T21:02:02.491" v="6061" actId="47"/>
        <pc:sldMkLst>
          <pc:docMk/>
          <pc:sldMk cId="131824549" sldId="628"/>
        </pc:sldMkLst>
        <pc:spChg chg="del">
          <ac:chgData name="Bill Lord" userId="b68276031ed32d04" providerId="LiveId" clId="{17CF2C20-ED86-41AC-85D3-BA7E28B75757}" dt="2024-11-04T21:01:57.131" v="6060" actId="21"/>
          <ac:spMkLst>
            <pc:docMk/>
            <pc:sldMk cId="131824549" sldId="628"/>
            <ac:spMk id="7" creationId="{10BCAB2E-3736-666D-9E41-084C17386B40}"/>
          </ac:spMkLst>
        </pc:spChg>
        <pc:spChg chg="del">
          <ac:chgData name="Bill Lord" userId="b68276031ed32d04" providerId="LiveId" clId="{17CF2C20-ED86-41AC-85D3-BA7E28B75757}" dt="2024-11-04T21:01:57.131" v="6060" actId="21"/>
          <ac:spMkLst>
            <pc:docMk/>
            <pc:sldMk cId="131824549" sldId="628"/>
            <ac:spMk id="9" creationId="{31035456-AE60-1317-0583-72EA4AC2A5A5}"/>
          </ac:spMkLst>
        </pc:spChg>
        <pc:spChg chg="del">
          <ac:chgData name="Bill Lord" userId="b68276031ed32d04" providerId="LiveId" clId="{17CF2C20-ED86-41AC-85D3-BA7E28B75757}" dt="2024-11-04T21:01:57.131" v="6060" actId="21"/>
          <ac:spMkLst>
            <pc:docMk/>
            <pc:sldMk cId="131824549" sldId="628"/>
            <ac:spMk id="17" creationId="{97F4C4C2-7A3B-75FC-A6D5-298D11596F5A}"/>
          </ac:spMkLst>
        </pc:spChg>
        <pc:spChg chg="del mod">
          <ac:chgData name="Bill Lord" userId="b68276031ed32d04" providerId="LiveId" clId="{17CF2C20-ED86-41AC-85D3-BA7E28B75757}" dt="2024-11-04T21:01:57.131" v="6060" actId="21"/>
          <ac:spMkLst>
            <pc:docMk/>
            <pc:sldMk cId="131824549" sldId="628"/>
            <ac:spMk id="32" creationId="{053A36F8-8C59-93A3-E63E-CE2F165FA0BD}"/>
          </ac:spMkLst>
        </pc:spChg>
        <pc:picChg chg="del">
          <ac:chgData name="Bill Lord" userId="b68276031ed32d04" providerId="LiveId" clId="{17CF2C20-ED86-41AC-85D3-BA7E28B75757}" dt="2024-11-04T21:01:57.131" v="6060" actId="21"/>
          <ac:picMkLst>
            <pc:docMk/>
            <pc:sldMk cId="131824549" sldId="628"/>
            <ac:picMk id="6" creationId="{24621619-FCC5-9C23-D291-AE668EDDB2CB}"/>
          </ac:picMkLst>
        </pc:picChg>
      </pc:sldChg>
      <pc:sldChg chg="add del">
        <pc:chgData name="Bill Lord" userId="b68276031ed32d04" providerId="LiveId" clId="{17CF2C20-ED86-41AC-85D3-BA7E28B75757}" dt="2024-11-04T16:20:36.552" v="5690" actId="47"/>
        <pc:sldMkLst>
          <pc:docMk/>
          <pc:sldMk cId="2771078039" sldId="629"/>
        </pc:sldMkLst>
      </pc:sldChg>
      <pc:sldChg chg="add del">
        <pc:chgData name="Bill Lord" userId="b68276031ed32d04" providerId="LiveId" clId="{17CF2C20-ED86-41AC-85D3-BA7E28B75757}" dt="2024-11-04T14:01:41.973" v="5426"/>
        <pc:sldMkLst>
          <pc:docMk/>
          <pc:sldMk cId="35368516" sldId="630"/>
        </pc:sldMkLst>
      </pc:sldChg>
      <pc:sldChg chg="modSp add del mod">
        <pc:chgData name="Bill Lord" userId="b68276031ed32d04" providerId="LiveId" clId="{17CF2C20-ED86-41AC-85D3-BA7E28B75757}" dt="2024-11-04T18:52:35.367" v="5797" actId="47"/>
        <pc:sldMkLst>
          <pc:docMk/>
          <pc:sldMk cId="1815309347" sldId="631"/>
        </pc:sldMkLst>
        <pc:spChg chg="mod">
          <ac:chgData name="Bill Lord" userId="b68276031ed32d04" providerId="LiveId" clId="{17CF2C20-ED86-41AC-85D3-BA7E28B75757}" dt="2024-11-04T16:23:23.034" v="5692" actId="20577"/>
          <ac:spMkLst>
            <pc:docMk/>
            <pc:sldMk cId="1815309347" sldId="631"/>
            <ac:spMk id="12" creationId="{00000000-0000-0000-0000-000000000000}"/>
          </ac:spMkLst>
        </pc:spChg>
      </pc:sldChg>
      <pc:sldChg chg="add del">
        <pc:chgData name="Bill Lord" userId="b68276031ed32d04" providerId="LiveId" clId="{17CF2C20-ED86-41AC-85D3-BA7E28B75757}" dt="2024-11-04T14:01:41.973" v="5426"/>
        <pc:sldMkLst>
          <pc:docMk/>
          <pc:sldMk cId="3685395284" sldId="632"/>
        </pc:sldMkLst>
      </pc:sldChg>
      <pc:sldChg chg="add del ord">
        <pc:chgData name="Bill Lord" userId="b68276031ed32d04" providerId="LiveId" clId="{17CF2C20-ED86-41AC-85D3-BA7E28B75757}" dt="2024-11-04T18:53:50.823" v="5801"/>
        <pc:sldMkLst>
          <pc:docMk/>
          <pc:sldMk cId="1666586412" sldId="633"/>
        </pc:sldMkLst>
      </pc:sldChg>
      <pc:sldChg chg="addSp delSp modSp add mod">
        <pc:chgData name="Bill Lord" userId="b68276031ed32d04" providerId="LiveId" clId="{17CF2C20-ED86-41AC-85D3-BA7E28B75757}" dt="2024-11-04T14:48:29.334" v="5464" actId="1076"/>
        <pc:sldMkLst>
          <pc:docMk/>
          <pc:sldMk cId="1979867023" sldId="634"/>
        </pc:sldMkLst>
        <pc:spChg chg="mod">
          <ac:chgData name="Bill Lord" userId="b68276031ed32d04" providerId="LiveId" clId="{17CF2C20-ED86-41AC-85D3-BA7E28B75757}" dt="2024-11-04T14:47:26.610" v="5461" actId="20577"/>
          <ac:spMkLst>
            <pc:docMk/>
            <pc:sldMk cId="1979867023" sldId="634"/>
            <ac:spMk id="2" creationId="{A4982A69-41B7-5C65-63B4-9B6F1F421B2A}"/>
          </ac:spMkLst>
        </pc:spChg>
        <pc:spChg chg="add mod">
          <ac:chgData name="Bill Lord" userId="b68276031ed32d04" providerId="LiveId" clId="{17CF2C20-ED86-41AC-85D3-BA7E28B75757}" dt="2024-11-04T14:48:29.334" v="5464" actId="1076"/>
          <ac:spMkLst>
            <pc:docMk/>
            <pc:sldMk cId="1979867023" sldId="634"/>
            <ac:spMk id="4" creationId="{62986379-741E-DD9F-BBE2-3F7A29B566BF}"/>
          </ac:spMkLst>
        </pc:spChg>
        <pc:spChg chg="del">
          <ac:chgData name="Bill Lord" userId="b68276031ed32d04" providerId="LiveId" clId="{17CF2C20-ED86-41AC-85D3-BA7E28B75757}" dt="2024-11-04T14:48:22.740" v="5462" actId="478"/>
          <ac:spMkLst>
            <pc:docMk/>
            <pc:sldMk cId="1979867023" sldId="634"/>
            <ac:spMk id="5" creationId="{DB2C4300-0E47-FDAC-5DEB-EA00C91DBB52}"/>
          </ac:spMkLst>
        </pc:spChg>
        <pc:spChg chg="add mod">
          <ac:chgData name="Bill Lord" userId="b68276031ed32d04" providerId="LiveId" clId="{17CF2C20-ED86-41AC-85D3-BA7E28B75757}" dt="2024-11-04T14:48:29.334" v="5464" actId="1076"/>
          <ac:spMkLst>
            <pc:docMk/>
            <pc:sldMk cId="1979867023" sldId="634"/>
            <ac:spMk id="6" creationId="{3453CDE9-E8F7-89AD-31F8-6C1086E6A451}"/>
          </ac:spMkLst>
        </pc:spChg>
      </pc:sldChg>
      <pc:sldChg chg="addSp delSp add del setBg delDesignElem">
        <pc:chgData name="Bill Lord" userId="b68276031ed32d04" providerId="LiveId" clId="{17CF2C20-ED86-41AC-85D3-BA7E28B75757}" dt="2024-11-04T14:47:07.767" v="5446"/>
        <pc:sldMkLst>
          <pc:docMk/>
          <pc:sldMk cId="3371942444" sldId="634"/>
        </pc:sldMkLst>
        <pc:spChg chg="add del">
          <ac:chgData name="Bill Lord" userId="b68276031ed32d04" providerId="LiveId" clId="{17CF2C20-ED86-41AC-85D3-BA7E28B75757}" dt="2024-11-04T14:47:07.767" v="5446"/>
          <ac:spMkLst>
            <pc:docMk/>
            <pc:sldMk cId="3371942444" sldId="634"/>
            <ac:spMk id="18" creationId="{E160BB96-6303-5C55-62B9-BA784D0C46B2}"/>
          </ac:spMkLst>
        </pc:spChg>
        <pc:spChg chg="add del">
          <ac:chgData name="Bill Lord" userId="b68276031ed32d04" providerId="LiveId" clId="{17CF2C20-ED86-41AC-85D3-BA7E28B75757}" dt="2024-11-04T14:47:07.767" v="5446"/>
          <ac:spMkLst>
            <pc:docMk/>
            <pc:sldMk cId="3371942444" sldId="634"/>
            <ac:spMk id="20" creationId="{D1F0EB44-1334-DB05-D1F2-4672E3EB24FB}"/>
          </ac:spMkLst>
        </pc:spChg>
      </pc:sldChg>
      <pc:sldChg chg="addSp delSp add del setBg delDesignElem">
        <pc:chgData name="Bill Lord" userId="b68276031ed32d04" providerId="LiveId" clId="{17CF2C20-ED86-41AC-85D3-BA7E28B75757}" dt="2024-11-04T15:03:14.445" v="5468"/>
        <pc:sldMkLst>
          <pc:docMk/>
          <pc:sldMk cId="127959889" sldId="635"/>
        </pc:sldMkLst>
        <pc:spChg chg="add del">
          <ac:chgData name="Bill Lord" userId="b68276031ed32d04" providerId="LiveId" clId="{17CF2C20-ED86-41AC-85D3-BA7E28B75757}" dt="2024-11-04T15:03:14.445" v="5468"/>
          <ac:spMkLst>
            <pc:docMk/>
            <pc:sldMk cId="127959889" sldId="635"/>
            <ac:spMk id="18" creationId="{2D1602E5-21B3-DBC5-509E-8B93D76125C8}"/>
          </ac:spMkLst>
        </pc:spChg>
        <pc:spChg chg="add del">
          <ac:chgData name="Bill Lord" userId="b68276031ed32d04" providerId="LiveId" clId="{17CF2C20-ED86-41AC-85D3-BA7E28B75757}" dt="2024-11-04T15:03:14.445" v="5468"/>
          <ac:spMkLst>
            <pc:docMk/>
            <pc:sldMk cId="127959889" sldId="635"/>
            <ac:spMk id="20" creationId="{5EAC2E88-E112-1AC2-BA7B-7789DCEF65E4}"/>
          </ac:spMkLst>
        </pc:spChg>
      </pc:sldChg>
      <pc:sldChg chg="delSp modSp add mod">
        <pc:chgData name="Bill Lord" userId="b68276031ed32d04" providerId="LiveId" clId="{17CF2C20-ED86-41AC-85D3-BA7E28B75757}" dt="2024-11-04T16:09:18.779" v="5684" actId="478"/>
        <pc:sldMkLst>
          <pc:docMk/>
          <pc:sldMk cId="905948874" sldId="635"/>
        </pc:sldMkLst>
        <pc:spChg chg="mod">
          <ac:chgData name="Bill Lord" userId="b68276031ed32d04" providerId="LiveId" clId="{17CF2C20-ED86-41AC-85D3-BA7E28B75757}" dt="2024-11-04T15:03:42.386" v="5487" actId="20577"/>
          <ac:spMkLst>
            <pc:docMk/>
            <pc:sldMk cId="905948874" sldId="635"/>
            <ac:spMk id="2" creationId="{65A31AFC-8252-A26F-EE57-F52D6C530047}"/>
          </ac:spMkLst>
        </pc:spChg>
        <pc:spChg chg="del">
          <ac:chgData name="Bill Lord" userId="b68276031ed32d04" providerId="LiveId" clId="{17CF2C20-ED86-41AC-85D3-BA7E28B75757}" dt="2024-11-04T16:09:18.779" v="5684" actId="478"/>
          <ac:spMkLst>
            <pc:docMk/>
            <pc:sldMk cId="905948874" sldId="635"/>
            <ac:spMk id="4" creationId="{E8EF02B4-4350-5BF5-EC81-DF5F7C6FE983}"/>
          </ac:spMkLst>
        </pc:spChg>
        <pc:spChg chg="del">
          <ac:chgData name="Bill Lord" userId="b68276031ed32d04" providerId="LiveId" clId="{17CF2C20-ED86-41AC-85D3-BA7E28B75757}" dt="2024-11-04T16:09:15.011" v="5683" actId="478"/>
          <ac:spMkLst>
            <pc:docMk/>
            <pc:sldMk cId="905948874" sldId="635"/>
            <ac:spMk id="6" creationId="{4C4F1546-CD32-D3F1-367D-2E0492648DCA}"/>
          </ac:spMkLst>
        </pc:spChg>
      </pc:sldChg>
      <pc:sldChg chg="addSp delSp add del setBg delDesignElem">
        <pc:chgData name="Bill Lord" userId="b68276031ed32d04" providerId="LiveId" clId="{17CF2C20-ED86-41AC-85D3-BA7E28B75757}" dt="2024-11-04T15:10:40.554" v="5490"/>
        <pc:sldMkLst>
          <pc:docMk/>
          <pc:sldMk cId="670983232" sldId="636"/>
        </pc:sldMkLst>
        <pc:spChg chg="add del">
          <ac:chgData name="Bill Lord" userId="b68276031ed32d04" providerId="LiveId" clId="{17CF2C20-ED86-41AC-85D3-BA7E28B75757}" dt="2024-11-04T15:10:40.554" v="5490"/>
          <ac:spMkLst>
            <pc:docMk/>
            <pc:sldMk cId="670983232" sldId="636"/>
            <ac:spMk id="18" creationId="{7A194B13-9483-32CD-29DB-B16FCAF09DA3}"/>
          </ac:spMkLst>
        </pc:spChg>
        <pc:spChg chg="add del">
          <ac:chgData name="Bill Lord" userId="b68276031ed32d04" providerId="LiveId" clId="{17CF2C20-ED86-41AC-85D3-BA7E28B75757}" dt="2024-11-04T15:10:40.554" v="5490"/>
          <ac:spMkLst>
            <pc:docMk/>
            <pc:sldMk cId="670983232" sldId="636"/>
            <ac:spMk id="20" creationId="{2FB912FC-EA6D-11D7-C113-C34BF4234C4E}"/>
          </ac:spMkLst>
        </pc:spChg>
      </pc:sldChg>
      <pc:sldChg chg="addSp delSp modSp add mod ord">
        <pc:chgData name="Bill Lord" userId="b68276031ed32d04" providerId="LiveId" clId="{17CF2C20-ED86-41AC-85D3-BA7E28B75757}" dt="2024-11-04T15:20:24.135" v="5615"/>
        <pc:sldMkLst>
          <pc:docMk/>
          <pc:sldMk cId="877593304" sldId="636"/>
        </pc:sldMkLst>
        <pc:spChg chg="mod">
          <ac:chgData name="Bill Lord" userId="b68276031ed32d04" providerId="LiveId" clId="{17CF2C20-ED86-41AC-85D3-BA7E28B75757}" dt="2024-11-04T15:11:55.384" v="5518" actId="20577"/>
          <ac:spMkLst>
            <pc:docMk/>
            <pc:sldMk cId="877593304" sldId="636"/>
            <ac:spMk id="2" creationId="{DE28C1F0-994A-1AEC-2C72-A6AA13D3B28D}"/>
          </ac:spMkLst>
        </pc:spChg>
        <pc:spChg chg="del">
          <ac:chgData name="Bill Lord" userId="b68276031ed32d04" providerId="LiveId" clId="{17CF2C20-ED86-41AC-85D3-BA7E28B75757}" dt="2024-11-04T15:10:57.314" v="5492" actId="478"/>
          <ac:spMkLst>
            <pc:docMk/>
            <pc:sldMk cId="877593304" sldId="636"/>
            <ac:spMk id="4" creationId="{E2032E59-D2B3-6CC3-578C-897C8D6DB670}"/>
          </ac:spMkLst>
        </pc:spChg>
        <pc:spChg chg="add mod">
          <ac:chgData name="Bill Lord" userId="b68276031ed32d04" providerId="LiveId" clId="{17CF2C20-ED86-41AC-85D3-BA7E28B75757}" dt="2024-11-04T15:14:32.461" v="5534" actId="404"/>
          <ac:spMkLst>
            <pc:docMk/>
            <pc:sldMk cId="877593304" sldId="636"/>
            <ac:spMk id="5" creationId="{7B61A8D4-474C-8B22-F979-9AC93F6D8FE8}"/>
          </ac:spMkLst>
        </pc:spChg>
        <pc:spChg chg="del">
          <ac:chgData name="Bill Lord" userId="b68276031ed32d04" providerId="LiveId" clId="{17CF2C20-ED86-41AC-85D3-BA7E28B75757}" dt="2024-11-04T15:11:01.235" v="5493" actId="478"/>
          <ac:spMkLst>
            <pc:docMk/>
            <pc:sldMk cId="877593304" sldId="636"/>
            <ac:spMk id="6" creationId="{3C7B9116-6DA7-D6E0-B800-47EACBB84F74}"/>
          </ac:spMkLst>
        </pc:spChg>
        <pc:spChg chg="add mod">
          <ac:chgData name="Bill Lord" userId="b68276031ed32d04" providerId="LiveId" clId="{17CF2C20-ED86-41AC-85D3-BA7E28B75757}" dt="2024-11-04T15:14:56.623" v="5548" actId="1036"/>
          <ac:spMkLst>
            <pc:docMk/>
            <pc:sldMk cId="877593304" sldId="636"/>
            <ac:spMk id="7" creationId="{7558B6C5-3A22-8231-D9A5-2A920E0FBE06}"/>
          </ac:spMkLst>
        </pc:spChg>
        <pc:spChg chg="add mod">
          <ac:chgData name="Bill Lord" userId="b68276031ed32d04" providerId="LiveId" clId="{17CF2C20-ED86-41AC-85D3-BA7E28B75757}" dt="2024-11-04T15:15:11.912" v="5576" actId="1037"/>
          <ac:spMkLst>
            <pc:docMk/>
            <pc:sldMk cId="877593304" sldId="636"/>
            <ac:spMk id="8" creationId="{21E97A57-13D2-DD7C-4637-31F8E7A722BE}"/>
          </ac:spMkLst>
        </pc:spChg>
      </pc:sldChg>
      <pc:sldChg chg="delSp modSp add mod ord">
        <pc:chgData name="Bill Lord" userId="b68276031ed32d04" providerId="LiveId" clId="{17CF2C20-ED86-41AC-85D3-BA7E28B75757}" dt="2024-11-04T15:20:24.135" v="5615"/>
        <pc:sldMkLst>
          <pc:docMk/>
          <pc:sldMk cId="145230242" sldId="637"/>
        </pc:sldMkLst>
        <pc:spChg chg="mod">
          <ac:chgData name="Bill Lord" userId="b68276031ed32d04" providerId="LiveId" clId="{17CF2C20-ED86-41AC-85D3-BA7E28B75757}" dt="2024-11-04T15:16:01.880" v="5595" actId="20577"/>
          <ac:spMkLst>
            <pc:docMk/>
            <pc:sldMk cId="145230242" sldId="637"/>
            <ac:spMk id="2" creationId="{A2AE0C22-D85D-F740-9018-C0183986CD92}"/>
          </ac:spMkLst>
        </pc:spChg>
        <pc:spChg chg="del">
          <ac:chgData name="Bill Lord" userId="b68276031ed32d04" providerId="LiveId" clId="{17CF2C20-ED86-41AC-85D3-BA7E28B75757}" dt="2024-11-04T15:16:07.473" v="5596" actId="478"/>
          <ac:spMkLst>
            <pc:docMk/>
            <pc:sldMk cId="145230242" sldId="637"/>
            <ac:spMk id="5" creationId="{82F9A2C2-D697-167B-DE80-50AEC50F12B5}"/>
          </ac:spMkLst>
        </pc:spChg>
        <pc:spChg chg="del">
          <ac:chgData name="Bill Lord" userId="b68276031ed32d04" providerId="LiveId" clId="{17CF2C20-ED86-41AC-85D3-BA7E28B75757}" dt="2024-11-04T15:16:10.136" v="5597" actId="478"/>
          <ac:spMkLst>
            <pc:docMk/>
            <pc:sldMk cId="145230242" sldId="637"/>
            <ac:spMk id="7" creationId="{D9018ADF-32DB-46D1-5A50-85A96353D486}"/>
          </ac:spMkLst>
        </pc:spChg>
        <pc:spChg chg="del">
          <ac:chgData name="Bill Lord" userId="b68276031ed32d04" providerId="LiveId" clId="{17CF2C20-ED86-41AC-85D3-BA7E28B75757}" dt="2024-11-04T15:16:13.439" v="5598" actId="478"/>
          <ac:spMkLst>
            <pc:docMk/>
            <pc:sldMk cId="145230242" sldId="637"/>
            <ac:spMk id="8" creationId="{7758EB03-1989-316F-9C4E-95E29C5B1C96}"/>
          </ac:spMkLst>
        </pc:spChg>
      </pc:sldChg>
      <pc:sldChg chg="addSp delSp add del setBg delDesignElem">
        <pc:chgData name="Bill Lord" userId="b68276031ed32d04" providerId="LiveId" clId="{17CF2C20-ED86-41AC-85D3-BA7E28B75757}" dt="2024-11-04T15:15:52.696" v="5582"/>
        <pc:sldMkLst>
          <pc:docMk/>
          <pc:sldMk cId="3276473222" sldId="637"/>
        </pc:sldMkLst>
        <pc:spChg chg="add del">
          <ac:chgData name="Bill Lord" userId="b68276031ed32d04" providerId="LiveId" clId="{17CF2C20-ED86-41AC-85D3-BA7E28B75757}" dt="2024-11-04T15:15:52.696" v="5582"/>
          <ac:spMkLst>
            <pc:docMk/>
            <pc:sldMk cId="3276473222" sldId="637"/>
            <ac:spMk id="18" creationId="{13B54644-97A3-0D5B-C92D-149E67D5F0E4}"/>
          </ac:spMkLst>
        </pc:spChg>
        <pc:spChg chg="add del">
          <ac:chgData name="Bill Lord" userId="b68276031ed32d04" providerId="LiveId" clId="{17CF2C20-ED86-41AC-85D3-BA7E28B75757}" dt="2024-11-04T15:15:52.696" v="5582"/>
          <ac:spMkLst>
            <pc:docMk/>
            <pc:sldMk cId="3276473222" sldId="637"/>
            <ac:spMk id="20" creationId="{0E8D5B79-0B43-9A53-724F-8CF8771D761B}"/>
          </ac:spMkLst>
        </pc:spChg>
      </pc:sldChg>
      <pc:sldChg chg="add del">
        <pc:chgData name="Bill Lord" userId="b68276031ed32d04" providerId="LiveId" clId="{17CF2C20-ED86-41AC-85D3-BA7E28B75757}" dt="2024-11-04T15:19:58.295" v="5613" actId="47"/>
        <pc:sldMkLst>
          <pc:docMk/>
          <pc:sldMk cId="2482616158" sldId="638"/>
        </pc:sldMkLst>
      </pc:sldChg>
      <pc:sldChg chg="modSp add mod">
        <pc:chgData name="Bill Lord" userId="b68276031ed32d04" providerId="LiveId" clId="{17CF2C20-ED86-41AC-85D3-BA7E28B75757}" dt="2024-11-04T15:19:49.517" v="5612" actId="20577"/>
        <pc:sldMkLst>
          <pc:docMk/>
          <pc:sldMk cId="1090592201" sldId="639"/>
        </pc:sldMkLst>
        <pc:spChg chg="mod">
          <ac:chgData name="Bill Lord" userId="b68276031ed32d04" providerId="LiveId" clId="{17CF2C20-ED86-41AC-85D3-BA7E28B75757}" dt="2024-11-04T15:19:49.517" v="5612" actId="20577"/>
          <ac:spMkLst>
            <pc:docMk/>
            <pc:sldMk cId="1090592201" sldId="639"/>
            <ac:spMk id="2" creationId="{3BE3A66E-2F9E-C6A0-5D8E-F920C9F534D7}"/>
          </ac:spMkLst>
        </pc:spChg>
      </pc:sldChg>
      <pc:sldChg chg="addSp delSp add del setBg delDesignElem">
        <pc:chgData name="Bill Lord" userId="b68276031ed32d04" providerId="LiveId" clId="{17CF2C20-ED86-41AC-85D3-BA7E28B75757}" dt="2024-11-04T15:19:44.355" v="5604"/>
        <pc:sldMkLst>
          <pc:docMk/>
          <pc:sldMk cId="1311425263" sldId="639"/>
        </pc:sldMkLst>
        <pc:spChg chg="add del">
          <ac:chgData name="Bill Lord" userId="b68276031ed32d04" providerId="LiveId" clId="{17CF2C20-ED86-41AC-85D3-BA7E28B75757}" dt="2024-11-04T15:19:44.355" v="5604"/>
          <ac:spMkLst>
            <pc:docMk/>
            <pc:sldMk cId="1311425263" sldId="639"/>
            <ac:spMk id="18" creationId="{47C5A661-57D2-AC2A-90EA-9E06B72D6234}"/>
          </ac:spMkLst>
        </pc:spChg>
        <pc:spChg chg="add del">
          <ac:chgData name="Bill Lord" userId="b68276031ed32d04" providerId="LiveId" clId="{17CF2C20-ED86-41AC-85D3-BA7E28B75757}" dt="2024-11-04T15:19:44.355" v="5604"/>
          <ac:spMkLst>
            <pc:docMk/>
            <pc:sldMk cId="1311425263" sldId="639"/>
            <ac:spMk id="20" creationId="{EA574FEF-0FC7-2658-452F-8CE221182591}"/>
          </ac:spMkLst>
        </pc:spChg>
      </pc:sldChg>
      <pc:sldChg chg="addSp delSp add del setBg delDesignElem">
        <pc:chgData name="Bill Lord" userId="b68276031ed32d04" providerId="LiveId" clId="{17CF2C20-ED86-41AC-85D3-BA7E28B75757}" dt="2024-11-04T15:21:56.825" v="5618"/>
        <pc:sldMkLst>
          <pc:docMk/>
          <pc:sldMk cId="1922219420" sldId="640"/>
        </pc:sldMkLst>
        <pc:spChg chg="add del">
          <ac:chgData name="Bill Lord" userId="b68276031ed32d04" providerId="LiveId" clId="{17CF2C20-ED86-41AC-85D3-BA7E28B75757}" dt="2024-11-04T15:21:56.825" v="5618"/>
          <ac:spMkLst>
            <pc:docMk/>
            <pc:sldMk cId="1922219420" sldId="640"/>
            <ac:spMk id="18" creationId="{FD77E307-404A-0156-C2A7-18C9E52C0E44}"/>
          </ac:spMkLst>
        </pc:spChg>
        <pc:spChg chg="add del">
          <ac:chgData name="Bill Lord" userId="b68276031ed32d04" providerId="LiveId" clId="{17CF2C20-ED86-41AC-85D3-BA7E28B75757}" dt="2024-11-04T15:21:56.825" v="5618"/>
          <ac:spMkLst>
            <pc:docMk/>
            <pc:sldMk cId="1922219420" sldId="640"/>
            <ac:spMk id="20" creationId="{C0427092-30F9-A542-225F-CE261DC30C5C}"/>
          </ac:spMkLst>
        </pc:spChg>
      </pc:sldChg>
      <pc:sldChg chg="modSp add mod ord">
        <pc:chgData name="Bill Lord" userId="b68276031ed32d04" providerId="LiveId" clId="{17CF2C20-ED86-41AC-85D3-BA7E28B75757}" dt="2024-11-04T15:28:18.366" v="5651"/>
        <pc:sldMkLst>
          <pc:docMk/>
          <pc:sldMk cId="3129459949" sldId="640"/>
        </pc:sldMkLst>
        <pc:spChg chg="mod">
          <ac:chgData name="Bill Lord" userId="b68276031ed32d04" providerId="LiveId" clId="{17CF2C20-ED86-41AC-85D3-BA7E28B75757}" dt="2024-11-04T15:22:13.576" v="5648" actId="20577"/>
          <ac:spMkLst>
            <pc:docMk/>
            <pc:sldMk cId="3129459949" sldId="640"/>
            <ac:spMk id="2" creationId="{E4024D59-8071-88C0-018A-79DFCDA08FCA}"/>
          </ac:spMkLst>
        </pc:spChg>
      </pc:sldChg>
      <pc:sldChg chg="modSp add mod">
        <pc:chgData name="Bill Lord" userId="b68276031ed32d04" providerId="LiveId" clId="{17CF2C20-ED86-41AC-85D3-BA7E28B75757}" dt="2024-11-04T18:14:12.449" v="5693" actId="207"/>
        <pc:sldMkLst>
          <pc:docMk/>
          <pc:sldMk cId="3382227922" sldId="641"/>
        </pc:sldMkLst>
        <pc:spChg chg="mod">
          <ac:chgData name="Bill Lord" userId="b68276031ed32d04" providerId="LiveId" clId="{17CF2C20-ED86-41AC-85D3-BA7E28B75757}" dt="2024-11-04T18:14:12.449" v="5693" actId="207"/>
          <ac:spMkLst>
            <pc:docMk/>
            <pc:sldMk cId="3382227922" sldId="641"/>
            <ac:spMk id="4" creationId="{45622B51-A415-42D8-44BB-A2C41E5ACB8B}"/>
          </ac:spMkLst>
        </pc:spChg>
      </pc:sldChg>
      <pc:sldChg chg="addSp delSp add del setBg delDesignElem">
        <pc:chgData name="Bill Lord" userId="b68276031ed32d04" providerId="LiveId" clId="{17CF2C20-ED86-41AC-85D3-BA7E28B75757}" dt="2024-11-04T15:29:14.735" v="5654"/>
        <pc:sldMkLst>
          <pc:docMk/>
          <pc:sldMk cId="3669378299" sldId="641"/>
        </pc:sldMkLst>
        <pc:spChg chg="add del">
          <ac:chgData name="Bill Lord" userId="b68276031ed32d04" providerId="LiveId" clId="{17CF2C20-ED86-41AC-85D3-BA7E28B75757}" dt="2024-11-04T15:29:14.735" v="5654"/>
          <ac:spMkLst>
            <pc:docMk/>
            <pc:sldMk cId="3669378299" sldId="641"/>
            <ac:spMk id="18" creationId="{AE2B703B-46F9-481A-A605-82E2A828C4FA}"/>
          </ac:spMkLst>
        </pc:spChg>
        <pc:spChg chg="add del">
          <ac:chgData name="Bill Lord" userId="b68276031ed32d04" providerId="LiveId" clId="{17CF2C20-ED86-41AC-85D3-BA7E28B75757}" dt="2024-11-04T15:29:14.735" v="5654"/>
          <ac:spMkLst>
            <pc:docMk/>
            <pc:sldMk cId="3669378299" sldId="641"/>
            <ac:spMk id="20" creationId="{F13BE4D7-0C3D-4906-B230-A1C5B4665CCF}"/>
          </ac:spMkLst>
        </pc:spChg>
      </pc:sldChg>
      <pc:sldChg chg="modSp add mod">
        <pc:chgData name="Bill Lord" userId="b68276031ed32d04" providerId="LiveId" clId="{17CF2C20-ED86-41AC-85D3-BA7E28B75757}" dt="2024-11-04T21:29:41.892" v="6065" actId="20577"/>
        <pc:sldMkLst>
          <pc:docMk/>
          <pc:sldMk cId="1835172676" sldId="642"/>
        </pc:sldMkLst>
        <pc:spChg chg="mod">
          <ac:chgData name="Bill Lord" userId="b68276031ed32d04" providerId="LiveId" clId="{17CF2C20-ED86-41AC-85D3-BA7E28B75757}" dt="2024-11-04T21:29:41.892" v="6065" actId="20577"/>
          <ac:spMkLst>
            <pc:docMk/>
            <pc:sldMk cId="1835172676" sldId="642"/>
            <ac:spMk id="4" creationId="{00000000-0000-0000-0000-000000000000}"/>
          </ac:spMkLst>
        </pc:spChg>
      </pc:sldChg>
      <pc:sldChg chg="add del">
        <pc:chgData name="Bill Lord" userId="b68276031ed32d04" providerId="LiveId" clId="{17CF2C20-ED86-41AC-85D3-BA7E28B75757}" dt="2024-11-04T15:37:04.730" v="5660" actId="47"/>
        <pc:sldMkLst>
          <pc:docMk/>
          <pc:sldMk cId="2579456481" sldId="643"/>
        </pc:sldMkLst>
      </pc:sldChg>
      <pc:sldChg chg="add del">
        <pc:chgData name="Bill Lord" userId="b68276031ed32d04" providerId="LiveId" clId="{17CF2C20-ED86-41AC-85D3-BA7E28B75757}" dt="2024-11-04T16:18:41.986" v="5689" actId="47"/>
        <pc:sldMkLst>
          <pc:docMk/>
          <pc:sldMk cId="1919665163" sldId="644"/>
        </pc:sldMkLst>
      </pc:sldChg>
      <pc:sldChg chg="add del">
        <pc:chgData name="Bill Lord" userId="b68276031ed32d04" providerId="LiveId" clId="{17CF2C20-ED86-41AC-85D3-BA7E28B75757}" dt="2024-11-04T18:30:12.760" v="5795" actId="47"/>
        <pc:sldMkLst>
          <pc:docMk/>
          <pc:sldMk cId="1821837807" sldId="645"/>
        </pc:sldMkLst>
      </pc:sldChg>
      <pc:sldChg chg="addSp delSp modSp add mod">
        <pc:chgData name="Bill Lord" userId="b68276031ed32d04" providerId="LiveId" clId="{17CF2C20-ED86-41AC-85D3-BA7E28B75757}" dt="2024-11-04T18:28:11.292" v="5794" actId="1076"/>
        <pc:sldMkLst>
          <pc:docMk/>
          <pc:sldMk cId="261498697" sldId="646"/>
        </pc:sldMkLst>
        <pc:spChg chg="del">
          <ac:chgData name="Bill Lord" userId="b68276031ed32d04" providerId="LiveId" clId="{17CF2C20-ED86-41AC-85D3-BA7E28B75757}" dt="2024-11-04T18:27:54.721" v="5788" actId="478"/>
          <ac:spMkLst>
            <pc:docMk/>
            <pc:sldMk cId="261498697" sldId="646"/>
            <ac:spMk id="2" creationId="{E1F915DE-E333-A66A-1D25-F0594E4E1B2E}"/>
          </ac:spMkLst>
        </pc:spChg>
        <pc:spChg chg="add mod">
          <ac:chgData name="Bill Lord" userId="b68276031ed32d04" providerId="LiveId" clId="{17CF2C20-ED86-41AC-85D3-BA7E28B75757}" dt="2024-11-04T18:28:11.292" v="5794" actId="1076"/>
          <ac:spMkLst>
            <pc:docMk/>
            <pc:sldMk cId="261498697" sldId="646"/>
            <ac:spMk id="6" creationId="{6172DA5D-F679-6E35-9DD3-BFD9F59922D2}"/>
          </ac:spMkLst>
        </pc:spChg>
        <pc:spChg chg="del">
          <ac:chgData name="Bill Lord" userId="b68276031ed32d04" providerId="LiveId" clId="{17CF2C20-ED86-41AC-85D3-BA7E28B75757}" dt="2024-11-04T18:27:54.721" v="5788" actId="478"/>
          <ac:spMkLst>
            <pc:docMk/>
            <pc:sldMk cId="261498697" sldId="646"/>
            <ac:spMk id="8" creationId="{C5EDBE56-805A-5BCD-82EF-7476BDAD91F2}"/>
          </ac:spMkLst>
        </pc:spChg>
        <pc:picChg chg="del">
          <ac:chgData name="Bill Lord" userId="b68276031ed32d04" providerId="LiveId" clId="{17CF2C20-ED86-41AC-85D3-BA7E28B75757}" dt="2024-11-04T18:27:54.721" v="5788" actId="478"/>
          <ac:picMkLst>
            <pc:docMk/>
            <pc:sldMk cId="261498697" sldId="646"/>
            <ac:picMk id="5" creationId="{CAC50FC0-FC95-0E9D-74AB-977AD0F0B764}"/>
          </ac:picMkLst>
        </pc:picChg>
        <pc:picChg chg="del">
          <ac:chgData name="Bill Lord" userId="b68276031ed32d04" providerId="LiveId" clId="{17CF2C20-ED86-41AC-85D3-BA7E28B75757}" dt="2024-11-04T18:27:54.721" v="5788" actId="478"/>
          <ac:picMkLst>
            <pc:docMk/>
            <pc:sldMk cId="261498697" sldId="646"/>
            <ac:picMk id="7" creationId="{A7EBE62D-2948-362F-DC89-71CB45B334BB}"/>
          </ac:picMkLst>
        </pc:picChg>
        <pc:picChg chg="del">
          <ac:chgData name="Bill Lord" userId="b68276031ed32d04" providerId="LiveId" clId="{17CF2C20-ED86-41AC-85D3-BA7E28B75757}" dt="2024-11-04T18:27:54.721" v="5788" actId="478"/>
          <ac:picMkLst>
            <pc:docMk/>
            <pc:sldMk cId="261498697" sldId="646"/>
            <ac:picMk id="22" creationId="{834FCA61-2D95-CD85-723A-7BB03C964589}"/>
          </ac:picMkLst>
        </pc:picChg>
      </pc:sldChg>
    </pc:docChg>
  </pc:docChgLst>
  <pc:docChgLst>
    <pc:chgData name="Bill Lord" userId="b68276031ed32d04" providerId="LiveId" clId="{DAF4F0C1-3F55-4263-AAE5-0E8D18E7D16B}"/>
    <pc:docChg chg="undo redo custSel addSld delSld modSld sldOrd">
      <pc:chgData name="Bill Lord" userId="b68276031ed32d04" providerId="LiveId" clId="{DAF4F0C1-3F55-4263-AAE5-0E8D18E7D16B}" dt="2023-11-01T18:00:08.393" v="3270" actId="13926"/>
      <pc:docMkLst>
        <pc:docMk/>
      </pc:docMkLst>
      <pc:sldChg chg="modSp mod">
        <pc:chgData name="Bill Lord" userId="b68276031ed32d04" providerId="LiveId" clId="{DAF4F0C1-3F55-4263-AAE5-0E8D18E7D16B}" dt="2023-11-01T17:13:03.838" v="3152" actId="20577"/>
        <pc:sldMkLst>
          <pc:docMk/>
          <pc:sldMk cId="1450608569" sldId="401"/>
        </pc:sldMkLst>
        <pc:spChg chg="mod">
          <ac:chgData name="Bill Lord" userId="b68276031ed32d04" providerId="LiveId" clId="{DAF4F0C1-3F55-4263-AAE5-0E8D18E7D16B}" dt="2023-11-01T02:35:27.258" v="2890" actId="1076"/>
          <ac:spMkLst>
            <pc:docMk/>
            <pc:sldMk cId="1450608569" sldId="401"/>
            <ac:spMk id="2" creationId="{00000000-0000-0000-0000-000000000000}"/>
          </ac:spMkLst>
        </pc:spChg>
        <pc:graphicFrameChg chg="mod">
          <ac:chgData name="Bill Lord" userId="b68276031ed32d04" providerId="LiveId" clId="{DAF4F0C1-3F55-4263-AAE5-0E8D18E7D16B}" dt="2023-11-01T17:13:03.838" v="3152" actId="20577"/>
          <ac:graphicFrameMkLst>
            <pc:docMk/>
            <pc:sldMk cId="1450608569" sldId="401"/>
            <ac:graphicFrameMk id="14" creationId="{C959DDF7-9A1C-E1B2-E4B0-D4C10DC953D6}"/>
          </ac:graphicFrameMkLst>
        </pc:graphicFrameChg>
      </pc:sldChg>
      <pc:sldChg chg="ord">
        <pc:chgData name="Bill Lord" userId="b68276031ed32d04" providerId="LiveId" clId="{DAF4F0C1-3F55-4263-AAE5-0E8D18E7D16B}" dt="2023-11-01T13:25:37.144" v="3119"/>
        <pc:sldMkLst>
          <pc:docMk/>
          <pc:sldMk cId="2382819262" sldId="504"/>
        </pc:sldMkLst>
      </pc:sldChg>
      <pc:sldChg chg="addSp modSp mod">
        <pc:chgData name="Bill Lord" userId="b68276031ed32d04" providerId="LiveId" clId="{DAF4F0C1-3F55-4263-AAE5-0E8D18E7D16B}" dt="2023-11-01T18:00:08.393" v="3270" actId="13926"/>
        <pc:sldMkLst>
          <pc:docMk/>
          <pc:sldMk cId="1279421631" sldId="511"/>
        </pc:sldMkLst>
        <pc:spChg chg="add mod">
          <ac:chgData name="Bill Lord" userId="b68276031ed32d04" providerId="LiveId" clId="{DAF4F0C1-3F55-4263-AAE5-0E8D18E7D16B}" dt="2023-10-31T17:11:21.126" v="236" actId="13926"/>
          <ac:spMkLst>
            <pc:docMk/>
            <pc:sldMk cId="1279421631" sldId="511"/>
            <ac:spMk id="4" creationId="{CF5FE774-1D96-2CD0-7D37-CA34E3BE2621}"/>
          </ac:spMkLst>
        </pc:spChg>
        <pc:spChg chg="mod">
          <ac:chgData name="Bill Lord" userId="b68276031ed32d04" providerId="LiveId" clId="{DAF4F0C1-3F55-4263-AAE5-0E8D18E7D16B}" dt="2023-11-01T18:00:08.393" v="3270" actId="13926"/>
          <ac:spMkLst>
            <pc:docMk/>
            <pc:sldMk cId="1279421631" sldId="511"/>
            <ac:spMk id="5" creationId="{00000000-0000-0000-0000-000000000000}"/>
          </ac:spMkLst>
        </pc:spChg>
      </pc:sldChg>
      <pc:sldChg chg="addSp delSp modSp mod">
        <pc:chgData name="Bill Lord" userId="b68276031ed32d04" providerId="LiveId" clId="{DAF4F0C1-3F55-4263-AAE5-0E8D18E7D16B}" dt="2023-10-31T17:42:49.283" v="520" actId="207"/>
        <pc:sldMkLst>
          <pc:docMk/>
          <pc:sldMk cId="302869833" sldId="512"/>
        </pc:sldMkLst>
        <pc:spChg chg="del">
          <ac:chgData name="Bill Lord" userId="b68276031ed32d04" providerId="LiveId" clId="{DAF4F0C1-3F55-4263-AAE5-0E8D18E7D16B}" dt="2023-10-31T17:25:45.516" v="259" actId="478"/>
          <ac:spMkLst>
            <pc:docMk/>
            <pc:sldMk cId="302869833" sldId="512"/>
            <ac:spMk id="7" creationId="{B9B1372B-0660-8B2D-FFAF-DEC7E20FA927}"/>
          </ac:spMkLst>
        </pc:spChg>
        <pc:spChg chg="del">
          <ac:chgData name="Bill Lord" userId="b68276031ed32d04" providerId="LiveId" clId="{DAF4F0C1-3F55-4263-AAE5-0E8D18E7D16B}" dt="2023-10-31T17:25:57.791" v="262" actId="478"/>
          <ac:spMkLst>
            <pc:docMk/>
            <pc:sldMk cId="302869833" sldId="512"/>
            <ac:spMk id="8" creationId="{85F5222A-8A0E-8E53-119C-0421733A9310}"/>
          </ac:spMkLst>
        </pc:spChg>
        <pc:spChg chg="del">
          <ac:chgData name="Bill Lord" userId="b68276031ed32d04" providerId="LiveId" clId="{DAF4F0C1-3F55-4263-AAE5-0E8D18E7D16B}" dt="2023-10-31T17:25:57.791" v="262" actId="478"/>
          <ac:spMkLst>
            <pc:docMk/>
            <pc:sldMk cId="302869833" sldId="512"/>
            <ac:spMk id="9" creationId="{74F23826-AD81-6036-1108-3E8F46F2635E}"/>
          </ac:spMkLst>
        </pc:spChg>
        <pc:spChg chg="del">
          <ac:chgData name="Bill Lord" userId="b68276031ed32d04" providerId="LiveId" clId="{DAF4F0C1-3F55-4263-AAE5-0E8D18E7D16B}" dt="2023-10-31T17:25:57.791" v="262" actId="478"/>
          <ac:spMkLst>
            <pc:docMk/>
            <pc:sldMk cId="302869833" sldId="512"/>
            <ac:spMk id="10" creationId="{1473DA2C-8BA3-D9A6-FF68-368A30C99F8A}"/>
          </ac:spMkLst>
        </pc:spChg>
        <pc:spChg chg="mod">
          <ac:chgData name="Bill Lord" userId="b68276031ed32d04" providerId="LiveId" clId="{DAF4F0C1-3F55-4263-AAE5-0E8D18E7D16B}" dt="2023-10-31T17:42:49.283" v="520" actId="207"/>
          <ac:spMkLst>
            <pc:docMk/>
            <pc:sldMk cId="302869833" sldId="512"/>
            <ac:spMk id="12" creationId="{00000000-0000-0000-0000-000000000000}"/>
          </ac:spMkLst>
        </pc:spChg>
        <pc:spChg chg="mod">
          <ac:chgData name="Bill Lord" userId="b68276031ed32d04" providerId="LiveId" clId="{DAF4F0C1-3F55-4263-AAE5-0E8D18E7D16B}" dt="2023-10-31T17:31:05.007" v="297"/>
          <ac:spMkLst>
            <pc:docMk/>
            <pc:sldMk cId="302869833" sldId="512"/>
            <ac:spMk id="16" creationId="{D488C98C-E6F3-F396-690D-E55EA19C43CC}"/>
          </ac:spMkLst>
        </pc:spChg>
        <pc:spChg chg="mod">
          <ac:chgData name="Bill Lord" userId="b68276031ed32d04" providerId="LiveId" clId="{DAF4F0C1-3F55-4263-AAE5-0E8D18E7D16B}" dt="2023-10-31T17:31:05.007" v="297"/>
          <ac:spMkLst>
            <pc:docMk/>
            <pc:sldMk cId="302869833" sldId="512"/>
            <ac:spMk id="17" creationId="{2669EE18-3FAD-2C0B-C049-7E120535FE64}"/>
          </ac:spMkLst>
        </pc:spChg>
        <pc:spChg chg="mod">
          <ac:chgData name="Bill Lord" userId="b68276031ed32d04" providerId="LiveId" clId="{DAF4F0C1-3F55-4263-AAE5-0E8D18E7D16B}" dt="2023-10-31T17:31:05.007" v="297"/>
          <ac:spMkLst>
            <pc:docMk/>
            <pc:sldMk cId="302869833" sldId="512"/>
            <ac:spMk id="18" creationId="{476C7981-3D40-B3B5-7C37-D1D1AE773AC8}"/>
          </ac:spMkLst>
        </pc:spChg>
        <pc:spChg chg="mod">
          <ac:chgData name="Bill Lord" userId="b68276031ed32d04" providerId="LiveId" clId="{DAF4F0C1-3F55-4263-AAE5-0E8D18E7D16B}" dt="2023-10-31T17:31:05.007" v="297"/>
          <ac:spMkLst>
            <pc:docMk/>
            <pc:sldMk cId="302869833" sldId="512"/>
            <ac:spMk id="19" creationId="{49F4140A-A31D-ED14-B70B-49458A2245F3}"/>
          </ac:spMkLst>
        </pc:spChg>
        <pc:spChg chg="mod">
          <ac:chgData name="Bill Lord" userId="b68276031ed32d04" providerId="LiveId" clId="{DAF4F0C1-3F55-4263-AAE5-0E8D18E7D16B}" dt="2023-10-31T17:31:05.007" v="297"/>
          <ac:spMkLst>
            <pc:docMk/>
            <pc:sldMk cId="302869833" sldId="512"/>
            <ac:spMk id="20" creationId="{E63085ED-849B-3141-EEC7-688E66DEBCE0}"/>
          </ac:spMkLst>
        </pc:spChg>
        <pc:spChg chg="mod">
          <ac:chgData name="Bill Lord" userId="b68276031ed32d04" providerId="LiveId" clId="{DAF4F0C1-3F55-4263-AAE5-0E8D18E7D16B}" dt="2023-10-31T17:31:05.007" v="297"/>
          <ac:spMkLst>
            <pc:docMk/>
            <pc:sldMk cId="302869833" sldId="512"/>
            <ac:spMk id="21" creationId="{2CBB67C1-3509-BC50-FC8C-9934561AEBA5}"/>
          </ac:spMkLst>
        </pc:spChg>
        <pc:spChg chg="mod">
          <ac:chgData name="Bill Lord" userId="b68276031ed32d04" providerId="LiveId" clId="{DAF4F0C1-3F55-4263-AAE5-0E8D18E7D16B}" dt="2023-10-31T17:31:05.007" v="297"/>
          <ac:spMkLst>
            <pc:docMk/>
            <pc:sldMk cId="302869833" sldId="512"/>
            <ac:spMk id="22" creationId="{375B311C-100A-15BF-1B6B-85C411499CCF}"/>
          </ac:spMkLst>
        </pc:spChg>
        <pc:spChg chg="mod">
          <ac:chgData name="Bill Lord" userId="b68276031ed32d04" providerId="LiveId" clId="{DAF4F0C1-3F55-4263-AAE5-0E8D18E7D16B}" dt="2023-10-31T17:31:05.007" v="297"/>
          <ac:spMkLst>
            <pc:docMk/>
            <pc:sldMk cId="302869833" sldId="512"/>
            <ac:spMk id="23" creationId="{CEE1EECE-7430-2EE5-A94D-D9CC94F3C133}"/>
          </ac:spMkLst>
        </pc:spChg>
        <pc:spChg chg="mod">
          <ac:chgData name="Bill Lord" userId="b68276031ed32d04" providerId="LiveId" clId="{DAF4F0C1-3F55-4263-AAE5-0E8D18E7D16B}" dt="2023-10-31T17:31:05.007" v="297"/>
          <ac:spMkLst>
            <pc:docMk/>
            <pc:sldMk cId="302869833" sldId="512"/>
            <ac:spMk id="24" creationId="{2784E230-A0BC-60D0-BA37-857A9CCCE487}"/>
          </ac:spMkLst>
        </pc:spChg>
        <pc:spChg chg="mod">
          <ac:chgData name="Bill Lord" userId="b68276031ed32d04" providerId="LiveId" clId="{DAF4F0C1-3F55-4263-AAE5-0E8D18E7D16B}" dt="2023-10-31T17:31:05.007" v="297"/>
          <ac:spMkLst>
            <pc:docMk/>
            <pc:sldMk cId="302869833" sldId="512"/>
            <ac:spMk id="25" creationId="{10E96D68-930A-5A40-FD1F-1A6CF22AB58D}"/>
          </ac:spMkLst>
        </pc:spChg>
        <pc:spChg chg="mod">
          <ac:chgData name="Bill Lord" userId="b68276031ed32d04" providerId="LiveId" clId="{DAF4F0C1-3F55-4263-AAE5-0E8D18E7D16B}" dt="2023-10-31T17:31:05.007" v="297"/>
          <ac:spMkLst>
            <pc:docMk/>
            <pc:sldMk cId="302869833" sldId="512"/>
            <ac:spMk id="26" creationId="{BB47D002-A7CA-1FFC-0EAB-A389F3D9CBED}"/>
          </ac:spMkLst>
        </pc:spChg>
        <pc:spChg chg="mod">
          <ac:chgData name="Bill Lord" userId="b68276031ed32d04" providerId="LiveId" clId="{DAF4F0C1-3F55-4263-AAE5-0E8D18E7D16B}" dt="2023-10-31T17:31:05.007" v="297"/>
          <ac:spMkLst>
            <pc:docMk/>
            <pc:sldMk cId="302869833" sldId="512"/>
            <ac:spMk id="27" creationId="{CC93DD79-91A0-4A7B-AF83-77088AF79522}"/>
          </ac:spMkLst>
        </pc:spChg>
        <pc:spChg chg="mod">
          <ac:chgData name="Bill Lord" userId="b68276031ed32d04" providerId="LiveId" clId="{DAF4F0C1-3F55-4263-AAE5-0E8D18E7D16B}" dt="2023-10-31T17:31:05.007" v="297"/>
          <ac:spMkLst>
            <pc:docMk/>
            <pc:sldMk cId="302869833" sldId="512"/>
            <ac:spMk id="28" creationId="{0D2B43CC-59B5-89DB-540D-F73115E263BA}"/>
          </ac:spMkLst>
        </pc:spChg>
        <pc:spChg chg="mod">
          <ac:chgData name="Bill Lord" userId="b68276031ed32d04" providerId="LiveId" clId="{DAF4F0C1-3F55-4263-AAE5-0E8D18E7D16B}" dt="2023-10-31T17:31:05.007" v="297"/>
          <ac:spMkLst>
            <pc:docMk/>
            <pc:sldMk cId="302869833" sldId="512"/>
            <ac:spMk id="29" creationId="{889538AB-0A64-DBFD-CA1D-DFF612B01DE9}"/>
          </ac:spMkLst>
        </pc:spChg>
        <pc:spChg chg="mod">
          <ac:chgData name="Bill Lord" userId="b68276031ed32d04" providerId="LiveId" clId="{DAF4F0C1-3F55-4263-AAE5-0E8D18E7D16B}" dt="2023-10-31T17:31:05.007" v="297"/>
          <ac:spMkLst>
            <pc:docMk/>
            <pc:sldMk cId="302869833" sldId="512"/>
            <ac:spMk id="30" creationId="{F68413CD-2807-0A32-53BE-130FC5E557DD}"/>
          </ac:spMkLst>
        </pc:spChg>
        <pc:spChg chg="mod">
          <ac:chgData name="Bill Lord" userId="b68276031ed32d04" providerId="LiveId" clId="{DAF4F0C1-3F55-4263-AAE5-0E8D18E7D16B}" dt="2023-10-31T17:31:05.007" v="297"/>
          <ac:spMkLst>
            <pc:docMk/>
            <pc:sldMk cId="302869833" sldId="512"/>
            <ac:spMk id="31" creationId="{8E9D66D3-B903-B873-3529-C1C2C3AA3437}"/>
          </ac:spMkLst>
        </pc:spChg>
        <pc:spChg chg="mod">
          <ac:chgData name="Bill Lord" userId="b68276031ed32d04" providerId="LiveId" clId="{DAF4F0C1-3F55-4263-AAE5-0E8D18E7D16B}" dt="2023-10-31T17:31:05.007" v="297"/>
          <ac:spMkLst>
            <pc:docMk/>
            <pc:sldMk cId="302869833" sldId="512"/>
            <ac:spMk id="32" creationId="{6F30275D-9058-71E6-08D4-D63AA14B6B06}"/>
          </ac:spMkLst>
        </pc:spChg>
        <pc:spChg chg="mod">
          <ac:chgData name="Bill Lord" userId="b68276031ed32d04" providerId="LiveId" clId="{DAF4F0C1-3F55-4263-AAE5-0E8D18E7D16B}" dt="2023-10-31T17:31:05.007" v="297"/>
          <ac:spMkLst>
            <pc:docMk/>
            <pc:sldMk cId="302869833" sldId="512"/>
            <ac:spMk id="33" creationId="{26328544-041C-921D-2860-2A372F9CDC56}"/>
          </ac:spMkLst>
        </pc:spChg>
        <pc:spChg chg="add mod">
          <ac:chgData name="Bill Lord" userId="b68276031ed32d04" providerId="LiveId" clId="{DAF4F0C1-3F55-4263-AAE5-0E8D18E7D16B}" dt="2023-10-31T17:38:30.774" v="313" actId="208"/>
          <ac:spMkLst>
            <pc:docMk/>
            <pc:sldMk cId="302869833" sldId="512"/>
            <ac:spMk id="35" creationId="{525A5DEB-BB7B-CA8E-1222-DB1464822835}"/>
          </ac:spMkLst>
        </pc:spChg>
        <pc:spChg chg="add mod">
          <ac:chgData name="Bill Lord" userId="b68276031ed32d04" providerId="LiveId" clId="{DAF4F0C1-3F55-4263-AAE5-0E8D18E7D16B}" dt="2023-10-31T17:38:37.969" v="314" actId="208"/>
          <ac:spMkLst>
            <pc:docMk/>
            <pc:sldMk cId="302869833" sldId="512"/>
            <ac:spMk id="36" creationId="{C5C6237A-E62E-99C2-B6FF-D68DC7DA8F38}"/>
          </ac:spMkLst>
        </pc:spChg>
        <pc:grpChg chg="add del mod">
          <ac:chgData name="Bill Lord" userId="b68276031ed32d04" providerId="LiveId" clId="{DAF4F0C1-3F55-4263-AAE5-0E8D18E7D16B}" dt="2023-10-31T17:33:42.790" v="300" actId="21"/>
          <ac:grpSpMkLst>
            <pc:docMk/>
            <pc:sldMk cId="302869833" sldId="512"/>
            <ac:grpSpMk id="13" creationId="{7927A007-6FE9-004E-8BE2-7558F6568CA5}"/>
          </ac:grpSpMkLst>
        </pc:grpChg>
        <pc:picChg chg="del">
          <ac:chgData name="Bill Lord" userId="b68276031ed32d04" providerId="LiveId" clId="{DAF4F0C1-3F55-4263-AAE5-0E8D18E7D16B}" dt="2023-10-31T17:25:51.180" v="261" actId="478"/>
          <ac:picMkLst>
            <pc:docMk/>
            <pc:sldMk cId="302869833" sldId="512"/>
            <ac:picMk id="4" creationId="{180167A9-0F12-F3C0-C3B7-FF7DB6A6398C}"/>
          </ac:picMkLst>
        </pc:picChg>
        <pc:picChg chg="del">
          <ac:chgData name="Bill Lord" userId="b68276031ed32d04" providerId="LiveId" clId="{DAF4F0C1-3F55-4263-AAE5-0E8D18E7D16B}" dt="2023-10-31T17:25:48.255" v="260" actId="478"/>
          <ac:picMkLst>
            <pc:docMk/>
            <pc:sldMk cId="302869833" sldId="512"/>
            <ac:picMk id="5" creationId="{075B0AD4-3FA2-0BF1-0570-52AC7634E99B}"/>
          </ac:picMkLst>
        </pc:picChg>
        <pc:picChg chg="del">
          <ac:chgData name="Bill Lord" userId="b68276031ed32d04" providerId="LiveId" clId="{DAF4F0C1-3F55-4263-AAE5-0E8D18E7D16B}" dt="2023-10-31T17:26:00.467" v="263" actId="478"/>
          <ac:picMkLst>
            <pc:docMk/>
            <pc:sldMk cId="302869833" sldId="512"/>
            <ac:picMk id="6" creationId="{16973028-4CB6-EF01-77A1-E3A9ACA980A2}"/>
          </ac:picMkLst>
        </pc:picChg>
        <pc:picChg chg="add mod">
          <ac:chgData name="Bill Lord" userId="b68276031ed32d04" providerId="LiveId" clId="{DAF4F0C1-3F55-4263-AAE5-0E8D18E7D16B}" dt="2023-10-31T17:28:27.389" v="296" actId="1076"/>
          <ac:picMkLst>
            <pc:docMk/>
            <pc:sldMk cId="302869833" sldId="512"/>
            <ac:picMk id="11" creationId="{DD5E4CA6-CD93-8B6F-B485-8A589598A44A}"/>
          </ac:picMkLst>
        </pc:picChg>
        <pc:picChg chg="mod">
          <ac:chgData name="Bill Lord" userId="b68276031ed32d04" providerId="LiveId" clId="{DAF4F0C1-3F55-4263-AAE5-0E8D18E7D16B}" dt="2023-10-31T17:31:05.007" v="297"/>
          <ac:picMkLst>
            <pc:docMk/>
            <pc:sldMk cId="302869833" sldId="512"/>
            <ac:picMk id="14" creationId="{CF9BF469-DB73-0288-BB40-29D4924C0D4E}"/>
          </ac:picMkLst>
        </pc:picChg>
        <pc:picChg chg="mod">
          <ac:chgData name="Bill Lord" userId="b68276031ed32d04" providerId="LiveId" clId="{DAF4F0C1-3F55-4263-AAE5-0E8D18E7D16B}" dt="2023-10-31T17:31:05.007" v="297"/>
          <ac:picMkLst>
            <pc:docMk/>
            <pc:sldMk cId="302869833" sldId="512"/>
            <ac:picMk id="15" creationId="{241C9CD9-B216-E380-572D-2243D20C3858}"/>
          </ac:picMkLst>
        </pc:picChg>
        <pc:picChg chg="mod">
          <ac:chgData name="Bill Lord" userId="b68276031ed32d04" providerId="LiveId" clId="{DAF4F0C1-3F55-4263-AAE5-0E8D18E7D16B}" dt="2023-10-31T17:35:24.594" v="310" actId="1076"/>
          <ac:picMkLst>
            <pc:docMk/>
            <pc:sldMk cId="302869833" sldId="512"/>
            <ac:picMk id="34" creationId="{1DCDAEF9-1CA1-B745-9754-C8B23BFD21E0}"/>
          </ac:picMkLst>
        </pc:picChg>
      </pc:sldChg>
      <pc:sldChg chg="modSp mod">
        <pc:chgData name="Bill Lord" userId="b68276031ed32d04" providerId="LiveId" clId="{DAF4F0C1-3F55-4263-AAE5-0E8D18E7D16B}" dt="2023-10-31T17:44:02.413" v="533" actId="207"/>
        <pc:sldMkLst>
          <pc:docMk/>
          <pc:sldMk cId="522784116" sldId="514"/>
        </pc:sldMkLst>
        <pc:spChg chg="mod">
          <ac:chgData name="Bill Lord" userId="b68276031ed32d04" providerId="LiveId" clId="{DAF4F0C1-3F55-4263-AAE5-0E8D18E7D16B}" dt="2023-10-31T17:44:02.413" v="533" actId="207"/>
          <ac:spMkLst>
            <pc:docMk/>
            <pc:sldMk cId="522784116" sldId="514"/>
            <ac:spMk id="6" creationId="{00000000-0000-0000-0000-000000000000}"/>
          </ac:spMkLst>
        </pc:spChg>
      </pc:sldChg>
      <pc:sldChg chg="del">
        <pc:chgData name="Bill Lord" userId="b68276031ed32d04" providerId="LiveId" clId="{DAF4F0C1-3F55-4263-AAE5-0E8D18E7D16B}" dt="2023-10-31T18:16:26.112" v="769" actId="47"/>
        <pc:sldMkLst>
          <pc:docMk/>
          <pc:sldMk cId="3189171935" sldId="519"/>
        </pc:sldMkLst>
      </pc:sldChg>
      <pc:sldChg chg="modSp mod">
        <pc:chgData name="Bill Lord" userId="b68276031ed32d04" providerId="LiveId" clId="{DAF4F0C1-3F55-4263-AAE5-0E8D18E7D16B}" dt="2023-11-01T13:27:14.660" v="3121" actId="20577"/>
        <pc:sldMkLst>
          <pc:docMk/>
          <pc:sldMk cId="703689605" sldId="547"/>
        </pc:sldMkLst>
        <pc:spChg chg="mod">
          <ac:chgData name="Bill Lord" userId="b68276031ed32d04" providerId="LiveId" clId="{DAF4F0C1-3F55-4263-AAE5-0E8D18E7D16B}" dt="2023-11-01T13:27:14.660" v="3121" actId="20577"/>
          <ac:spMkLst>
            <pc:docMk/>
            <pc:sldMk cId="703689605" sldId="547"/>
            <ac:spMk id="2" creationId="{00000000-0000-0000-0000-000000000000}"/>
          </ac:spMkLst>
        </pc:spChg>
      </pc:sldChg>
      <pc:sldChg chg="addSp modSp mod">
        <pc:chgData name="Bill Lord" userId="b68276031ed32d04" providerId="LiveId" clId="{DAF4F0C1-3F55-4263-AAE5-0E8D18E7D16B}" dt="2023-11-01T13:31:16.215" v="3125" actId="207"/>
        <pc:sldMkLst>
          <pc:docMk/>
          <pc:sldMk cId="78883211" sldId="550"/>
        </pc:sldMkLst>
        <pc:spChg chg="mod">
          <ac:chgData name="Bill Lord" userId="b68276031ed32d04" providerId="LiveId" clId="{DAF4F0C1-3F55-4263-AAE5-0E8D18E7D16B}" dt="2023-10-31T18:57:38.022" v="897" actId="164"/>
          <ac:spMkLst>
            <pc:docMk/>
            <pc:sldMk cId="78883211" sldId="550"/>
            <ac:spMk id="4" creationId="{00000000-0000-0000-0000-000000000000}"/>
          </ac:spMkLst>
        </pc:spChg>
        <pc:spChg chg="mod">
          <ac:chgData name="Bill Lord" userId="b68276031ed32d04" providerId="LiveId" clId="{DAF4F0C1-3F55-4263-AAE5-0E8D18E7D16B}" dt="2023-10-31T18:57:38.022" v="897" actId="164"/>
          <ac:spMkLst>
            <pc:docMk/>
            <pc:sldMk cId="78883211" sldId="550"/>
            <ac:spMk id="7" creationId="{00000000-0000-0000-0000-000000000000}"/>
          </ac:spMkLst>
        </pc:spChg>
        <pc:spChg chg="mod">
          <ac:chgData name="Bill Lord" userId="b68276031ed32d04" providerId="LiveId" clId="{DAF4F0C1-3F55-4263-AAE5-0E8D18E7D16B}" dt="2023-11-01T13:31:16.215" v="3125" actId="207"/>
          <ac:spMkLst>
            <pc:docMk/>
            <pc:sldMk cId="78883211" sldId="550"/>
            <ac:spMk id="19" creationId="{00000000-0000-0000-0000-000000000000}"/>
          </ac:spMkLst>
        </pc:spChg>
        <pc:spChg chg="mod">
          <ac:chgData name="Bill Lord" userId="b68276031ed32d04" providerId="LiveId" clId="{DAF4F0C1-3F55-4263-AAE5-0E8D18E7D16B}" dt="2023-10-31T18:57:38.022" v="897" actId="164"/>
          <ac:spMkLst>
            <pc:docMk/>
            <pc:sldMk cId="78883211" sldId="550"/>
            <ac:spMk id="37" creationId="{00000000-0000-0000-0000-000000000000}"/>
          </ac:spMkLst>
        </pc:spChg>
        <pc:spChg chg="mod">
          <ac:chgData name="Bill Lord" userId="b68276031ed32d04" providerId="LiveId" clId="{DAF4F0C1-3F55-4263-AAE5-0E8D18E7D16B}" dt="2023-10-31T18:57:38.022" v="897" actId="164"/>
          <ac:spMkLst>
            <pc:docMk/>
            <pc:sldMk cId="78883211" sldId="550"/>
            <ac:spMk id="38" creationId="{00000000-0000-0000-0000-000000000000}"/>
          </ac:spMkLst>
        </pc:spChg>
        <pc:spChg chg="mod">
          <ac:chgData name="Bill Lord" userId="b68276031ed32d04" providerId="LiveId" clId="{DAF4F0C1-3F55-4263-AAE5-0E8D18E7D16B}" dt="2023-10-31T18:57:38.022" v="897" actId="164"/>
          <ac:spMkLst>
            <pc:docMk/>
            <pc:sldMk cId="78883211" sldId="550"/>
            <ac:spMk id="39" creationId="{00000000-0000-0000-0000-000000000000}"/>
          </ac:spMkLst>
        </pc:spChg>
        <pc:spChg chg="mod">
          <ac:chgData name="Bill Lord" userId="b68276031ed32d04" providerId="LiveId" clId="{DAF4F0C1-3F55-4263-AAE5-0E8D18E7D16B}" dt="2023-10-31T18:57:38.022" v="897" actId="164"/>
          <ac:spMkLst>
            <pc:docMk/>
            <pc:sldMk cId="78883211" sldId="550"/>
            <ac:spMk id="43" creationId="{00000000-0000-0000-0000-000000000000}"/>
          </ac:spMkLst>
        </pc:spChg>
        <pc:spChg chg="mod">
          <ac:chgData name="Bill Lord" userId="b68276031ed32d04" providerId="LiveId" clId="{DAF4F0C1-3F55-4263-AAE5-0E8D18E7D16B}" dt="2023-10-31T18:57:38.022" v="897" actId="164"/>
          <ac:spMkLst>
            <pc:docMk/>
            <pc:sldMk cId="78883211" sldId="550"/>
            <ac:spMk id="45" creationId="{00000000-0000-0000-0000-000000000000}"/>
          </ac:spMkLst>
        </pc:spChg>
        <pc:spChg chg="mod">
          <ac:chgData name="Bill Lord" userId="b68276031ed32d04" providerId="LiveId" clId="{DAF4F0C1-3F55-4263-AAE5-0E8D18E7D16B}" dt="2023-10-31T18:57:38.022" v="897" actId="164"/>
          <ac:spMkLst>
            <pc:docMk/>
            <pc:sldMk cId="78883211" sldId="550"/>
            <ac:spMk id="48" creationId="{00000000-0000-0000-0000-000000000000}"/>
          </ac:spMkLst>
        </pc:spChg>
        <pc:spChg chg="mod">
          <ac:chgData name="Bill Lord" userId="b68276031ed32d04" providerId="LiveId" clId="{DAF4F0C1-3F55-4263-AAE5-0E8D18E7D16B}" dt="2023-10-31T18:57:38.022" v="897" actId="164"/>
          <ac:spMkLst>
            <pc:docMk/>
            <pc:sldMk cId="78883211" sldId="550"/>
            <ac:spMk id="49" creationId="{00000000-0000-0000-0000-000000000000}"/>
          </ac:spMkLst>
        </pc:spChg>
        <pc:spChg chg="mod">
          <ac:chgData name="Bill Lord" userId="b68276031ed32d04" providerId="LiveId" clId="{DAF4F0C1-3F55-4263-AAE5-0E8D18E7D16B}" dt="2023-10-31T18:57:38.022" v="897" actId="164"/>
          <ac:spMkLst>
            <pc:docMk/>
            <pc:sldMk cId="78883211" sldId="550"/>
            <ac:spMk id="50" creationId="{00000000-0000-0000-0000-000000000000}"/>
          </ac:spMkLst>
        </pc:spChg>
        <pc:spChg chg="mod">
          <ac:chgData name="Bill Lord" userId="b68276031ed32d04" providerId="LiveId" clId="{DAF4F0C1-3F55-4263-AAE5-0E8D18E7D16B}" dt="2023-10-31T18:57:38.022" v="897" actId="164"/>
          <ac:spMkLst>
            <pc:docMk/>
            <pc:sldMk cId="78883211" sldId="550"/>
            <ac:spMk id="52" creationId="{00000000-0000-0000-0000-000000000000}"/>
          </ac:spMkLst>
        </pc:spChg>
        <pc:spChg chg="mod">
          <ac:chgData name="Bill Lord" userId="b68276031ed32d04" providerId="LiveId" clId="{DAF4F0C1-3F55-4263-AAE5-0E8D18E7D16B}" dt="2023-10-31T18:57:38.022" v="897" actId="164"/>
          <ac:spMkLst>
            <pc:docMk/>
            <pc:sldMk cId="78883211" sldId="550"/>
            <ac:spMk id="53" creationId="{00000000-0000-0000-0000-000000000000}"/>
          </ac:spMkLst>
        </pc:spChg>
        <pc:spChg chg="mod">
          <ac:chgData name="Bill Lord" userId="b68276031ed32d04" providerId="LiveId" clId="{DAF4F0C1-3F55-4263-AAE5-0E8D18E7D16B}" dt="2023-10-31T18:57:38.022" v="897" actId="164"/>
          <ac:spMkLst>
            <pc:docMk/>
            <pc:sldMk cId="78883211" sldId="550"/>
            <ac:spMk id="55" creationId="{00000000-0000-0000-0000-000000000000}"/>
          </ac:spMkLst>
        </pc:spChg>
        <pc:spChg chg="mod">
          <ac:chgData name="Bill Lord" userId="b68276031ed32d04" providerId="LiveId" clId="{DAF4F0C1-3F55-4263-AAE5-0E8D18E7D16B}" dt="2023-10-31T18:57:38.022" v="897" actId="164"/>
          <ac:spMkLst>
            <pc:docMk/>
            <pc:sldMk cId="78883211" sldId="550"/>
            <ac:spMk id="57" creationId="{00000000-0000-0000-0000-000000000000}"/>
          </ac:spMkLst>
        </pc:spChg>
        <pc:spChg chg="mod">
          <ac:chgData name="Bill Lord" userId="b68276031ed32d04" providerId="LiveId" clId="{DAF4F0C1-3F55-4263-AAE5-0E8D18E7D16B}" dt="2023-11-01T13:31:11.358" v="3124" actId="207"/>
          <ac:spMkLst>
            <pc:docMk/>
            <pc:sldMk cId="78883211" sldId="550"/>
            <ac:spMk id="62" creationId="{00000000-0000-0000-0000-000000000000}"/>
          </ac:spMkLst>
        </pc:spChg>
        <pc:spChg chg="mod">
          <ac:chgData name="Bill Lord" userId="b68276031ed32d04" providerId="LiveId" clId="{DAF4F0C1-3F55-4263-AAE5-0E8D18E7D16B}" dt="2023-11-01T13:31:07.459" v="3123" actId="207"/>
          <ac:spMkLst>
            <pc:docMk/>
            <pc:sldMk cId="78883211" sldId="550"/>
            <ac:spMk id="63" creationId="{00000000-0000-0000-0000-000000000000}"/>
          </ac:spMkLst>
        </pc:spChg>
        <pc:spChg chg="mod">
          <ac:chgData name="Bill Lord" userId="b68276031ed32d04" providerId="LiveId" clId="{DAF4F0C1-3F55-4263-AAE5-0E8D18E7D16B}" dt="2023-11-01T13:31:01.683" v="3122" actId="207"/>
          <ac:spMkLst>
            <pc:docMk/>
            <pc:sldMk cId="78883211" sldId="550"/>
            <ac:spMk id="64" creationId="{00000000-0000-0000-0000-000000000000}"/>
          </ac:spMkLst>
        </pc:spChg>
        <pc:spChg chg="mod">
          <ac:chgData name="Bill Lord" userId="b68276031ed32d04" providerId="LiveId" clId="{DAF4F0C1-3F55-4263-AAE5-0E8D18E7D16B}" dt="2023-10-31T18:57:38.022" v="897" actId="164"/>
          <ac:spMkLst>
            <pc:docMk/>
            <pc:sldMk cId="78883211" sldId="550"/>
            <ac:spMk id="74" creationId="{00000000-0000-0000-0000-000000000000}"/>
          </ac:spMkLst>
        </pc:spChg>
        <pc:spChg chg="mod">
          <ac:chgData name="Bill Lord" userId="b68276031ed32d04" providerId="LiveId" clId="{DAF4F0C1-3F55-4263-AAE5-0E8D18E7D16B}" dt="2023-10-31T18:57:38.022" v="897" actId="164"/>
          <ac:spMkLst>
            <pc:docMk/>
            <pc:sldMk cId="78883211" sldId="550"/>
            <ac:spMk id="76" creationId="{00000000-0000-0000-0000-000000000000}"/>
          </ac:spMkLst>
        </pc:spChg>
        <pc:spChg chg="mod">
          <ac:chgData name="Bill Lord" userId="b68276031ed32d04" providerId="LiveId" clId="{DAF4F0C1-3F55-4263-AAE5-0E8D18E7D16B}" dt="2023-10-31T18:57:38.022" v="897" actId="164"/>
          <ac:spMkLst>
            <pc:docMk/>
            <pc:sldMk cId="78883211" sldId="550"/>
            <ac:spMk id="78" creationId="{00000000-0000-0000-0000-000000000000}"/>
          </ac:spMkLst>
        </pc:spChg>
        <pc:spChg chg="mod">
          <ac:chgData name="Bill Lord" userId="b68276031ed32d04" providerId="LiveId" clId="{DAF4F0C1-3F55-4263-AAE5-0E8D18E7D16B}" dt="2023-10-31T18:57:38.022" v="897" actId="164"/>
          <ac:spMkLst>
            <pc:docMk/>
            <pc:sldMk cId="78883211" sldId="550"/>
            <ac:spMk id="80" creationId="{00000000-0000-0000-0000-000000000000}"/>
          </ac:spMkLst>
        </pc:spChg>
        <pc:spChg chg="mod">
          <ac:chgData name="Bill Lord" userId="b68276031ed32d04" providerId="LiveId" clId="{DAF4F0C1-3F55-4263-AAE5-0E8D18E7D16B}" dt="2023-10-31T18:57:38.022" v="897" actId="164"/>
          <ac:spMkLst>
            <pc:docMk/>
            <pc:sldMk cId="78883211" sldId="550"/>
            <ac:spMk id="82" creationId="{00000000-0000-0000-0000-000000000000}"/>
          </ac:spMkLst>
        </pc:spChg>
        <pc:spChg chg="mod">
          <ac:chgData name="Bill Lord" userId="b68276031ed32d04" providerId="LiveId" clId="{DAF4F0C1-3F55-4263-AAE5-0E8D18E7D16B}" dt="2023-10-31T18:57:38.022" v="897" actId="164"/>
          <ac:spMkLst>
            <pc:docMk/>
            <pc:sldMk cId="78883211" sldId="550"/>
            <ac:spMk id="83" creationId="{00000000-0000-0000-0000-000000000000}"/>
          </ac:spMkLst>
        </pc:spChg>
        <pc:spChg chg="mod">
          <ac:chgData name="Bill Lord" userId="b68276031ed32d04" providerId="LiveId" clId="{DAF4F0C1-3F55-4263-AAE5-0E8D18E7D16B}" dt="2023-10-31T18:57:38.022" v="897" actId="164"/>
          <ac:spMkLst>
            <pc:docMk/>
            <pc:sldMk cId="78883211" sldId="550"/>
            <ac:spMk id="85" creationId="{00000000-0000-0000-0000-000000000000}"/>
          </ac:spMkLst>
        </pc:spChg>
        <pc:spChg chg="mod">
          <ac:chgData name="Bill Lord" userId="b68276031ed32d04" providerId="LiveId" clId="{DAF4F0C1-3F55-4263-AAE5-0E8D18E7D16B}" dt="2023-10-31T18:57:38.022" v="897" actId="164"/>
          <ac:spMkLst>
            <pc:docMk/>
            <pc:sldMk cId="78883211" sldId="550"/>
            <ac:spMk id="87" creationId="{00000000-0000-0000-0000-000000000000}"/>
          </ac:spMkLst>
        </pc:spChg>
        <pc:spChg chg="mod">
          <ac:chgData name="Bill Lord" userId="b68276031ed32d04" providerId="LiveId" clId="{DAF4F0C1-3F55-4263-AAE5-0E8D18E7D16B}" dt="2023-10-31T18:57:38.022" v="897" actId="164"/>
          <ac:spMkLst>
            <pc:docMk/>
            <pc:sldMk cId="78883211" sldId="550"/>
            <ac:spMk id="89" creationId="{00000000-0000-0000-0000-000000000000}"/>
          </ac:spMkLst>
        </pc:spChg>
        <pc:spChg chg="mod">
          <ac:chgData name="Bill Lord" userId="b68276031ed32d04" providerId="LiveId" clId="{DAF4F0C1-3F55-4263-AAE5-0E8D18E7D16B}" dt="2023-10-31T18:57:38.022" v="897" actId="164"/>
          <ac:spMkLst>
            <pc:docMk/>
            <pc:sldMk cId="78883211" sldId="550"/>
            <ac:spMk id="90" creationId="{00000000-0000-0000-0000-000000000000}"/>
          </ac:spMkLst>
        </pc:spChg>
        <pc:spChg chg="mod">
          <ac:chgData name="Bill Lord" userId="b68276031ed32d04" providerId="LiveId" clId="{DAF4F0C1-3F55-4263-AAE5-0E8D18E7D16B}" dt="2023-10-31T18:57:38.022" v="897" actId="164"/>
          <ac:spMkLst>
            <pc:docMk/>
            <pc:sldMk cId="78883211" sldId="550"/>
            <ac:spMk id="93" creationId="{00000000-0000-0000-0000-000000000000}"/>
          </ac:spMkLst>
        </pc:spChg>
        <pc:spChg chg="mod">
          <ac:chgData name="Bill Lord" userId="b68276031ed32d04" providerId="LiveId" clId="{DAF4F0C1-3F55-4263-AAE5-0E8D18E7D16B}" dt="2023-10-31T18:57:38.022" v="897" actId="164"/>
          <ac:spMkLst>
            <pc:docMk/>
            <pc:sldMk cId="78883211" sldId="550"/>
            <ac:spMk id="103" creationId="{00000000-0000-0000-0000-000000000000}"/>
          </ac:spMkLst>
        </pc:spChg>
        <pc:spChg chg="mod">
          <ac:chgData name="Bill Lord" userId="b68276031ed32d04" providerId="LiveId" clId="{DAF4F0C1-3F55-4263-AAE5-0E8D18E7D16B}" dt="2023-10-31T18:57:38.022" v="897" actId="164"/>
          <ac:spMkLst>
            <pc:docMk/>
            <pc:sldMk cId="78883211" sldId="550"/>
            <ac:spMk id="107" creationId="{00000000-0000-0000-0000-000000000000}"/>
          </ac:spMkLst>
        </pc:spChg>
        <pc:spChg chg="mod">
          <ac:chgData name="Bill Lord" userId="b68276031ed32d04" providerId="LiveId" clId="{DAF4F0C1-3F55-4263-AAE5-0E8D18E7D16B}" dt="2023-10-31T18:57:38.022" v="897" actId="164"/>
          <ac:spMkLst>
            <pc:docMk/>
            <pc:sldMk cId="78883211" sldId="550"/>
            <ac:spMk id="111" creationId="{00000000-0000-0000-0000-000000000000}"/>
          </ac:spMkLst>
        </pc:spChg>
        <pc:grpChg chg="add mod">
          <ac:chgData name="Bill Lord" userId="b68276031ed32d04" providerId="LiveId" clId="{DAF4F0C1-3F55-4263-AAE5-0E8D18E7D16B}" dt="2023-10-31T18:57:38.022" v="897" actId="164"/>
          <ac:grpSpMkLst>
            <pc:docMk/>
            <pc:sldMk cId="78883211" sldId="550"/>
            <ac:grpSpMk id="2" creationId="{4A2612F9-5C63-E4FE-1731-BFA090B2FD80}"/>
          </ac:grpSpMkLst>
        </pc:grpChg>
        <pc:cxnChg chg="mod">
          <ac:chgData name="Bill Lord" userId="b68276031ed32d04" providerId="LiveId" clId="{DAF4F0C1-3F55-4263-AAE5-0E8D18E7D16B}" dt="2023-10-31T18:57:38.022" v="897" actId="164"/>
          <ac:cxnSpMkLst>
            <pc:docMk/>
            <pc:sldMk cId="78883211" sldId="550"/>
            <ac:cxnSpMk id="36" creationId="{00000000-0000-0000-0000-000000000000}"/>
          </ac:cxnSpMkLst>
        </pc:cxnChg>
        <pc:cxnChg chg="mod">
          <ac:chgData name="Bill Lord" userId="b68276031ed32d04" providerId="LiveId" clId="{DAF4F0C1-3F55-4263-AAE5-0E8D18E7D16B}" dt="2023-10-31T18:57:38.022" v="897" actId="164"/>
          <ac:cxnSpMkLst>
            <pc:docMk/>
            <pc:sldMk cId="78883211" sldId="550"/>
            <ac:cxnSpMk id="40" creationId="{00000000-0000-0000-0000-000000000000}"/>
          </ac:cxnSpMkLst>
        </pc:cxnChg>
        <pc:cxnChg chg="mod">
          <ac:chgData name="Bill Lord" userId="b68276031ed32d04" providerId="LiveId" clId="{DAF4F0C1-3F55-4263-AAE5-0E8D18E7D16B}" dt="2023-10-31T18:57:38.022" v="897" actId="164"/>
          <ac:cxnSpMkLst>
            <pc:docMk/>
            <pc:sldMk cId="78883211" sldId="550"/>
            <ac:cxnSpMk id="46" creationId="{00000000-0000-0000-0000-000000000000}"/>
          </ac:cxnSpMkLst>
        </pc:cxnChg>
        <pc:cxnChg chg="mod">
          <ac:chgData name="Bill Lord" userId="b68276031ed32d04" providerId="LiveId" clId="{DAF4F0C1-3F55-4263-AAE5-0E8D18E7D16B}" dt="2023-10-31T18:57:38.022" v="897" actId="164"/>
          <ac:cxnSpMkLst>
            <pc:docMk/>
            <pc:sldMk cId="78883211" sldId="550"/>
            <ac:cxnSpMk id="47" creationId="{00000000-0000-0000-0000-000000000000}"/>
          </ac:cxnSpMkLst>
        </pc:cxnChg>
        <pc:cxnChg chg="mod">
          <ac:chgData name="Bill Lord" userId="b68276031ed32d04" providerId="LiveId" clId="{DAF4F0C1-3F55-4263-AAE5-0E8D18E7D16B}" dt="2023-10-31T18:57:38.022" v="897" actId="164"/>
          <ac:cxnSpMkLst>
            <pc:docMk/>
            <pc:sldMk cId="78883211" sldId="550"/>
            <ac:cxnSpMk id="51" creationId="{00000000-0000-0000-0000-000000000000}"/>
          </ac:cxnSpMkLst>
        </pc:cxnChg>
        <pc:cxnChg chg="mod">
          <ac:chgData name="Bill Lord" userId="b68276031ed32d04" providerId="LiveId" clId="{DAF4F0C1-3F55-4263-AAE5-0E8D18E7D16B}" dt="2023-10-31T18:57:38.022" v="897" actId="164"/>
          <ac:cxnSpMkLst>
            <pc:docMk/>
            <pc:sldMk cId="78883211" sldId="550"/>
            <ac:cxnSpMk id="54" creationId="{00000000-0000-0000-0000-000000000000}"/>
          </ac:cxnSpMkLst>
        </pc:cxnChg>
        <pc:cxnChg chg="mod">
          <ac:chgData name="Bill Lord" userId="b68276031ed32d04" providerId="LiveId" clId="{DAF4F0C1-3F55-4263-AAE5-0E8D18E7D16B}" dt="2023-10-31T18:57:38.022" v="897" actId="164"/>
          <ac:cxnSpMkLst>
            <pc:docMk/>
            <pc:sldMk cId="78883211" sldId="550"/>
            <ac:cxnSpMk id="56" creationId="{00000000-0000-0000-0000-000000000000}"/>
          </ac:cxnSpMkLst>
        </pc:cxnChg>
        <pc:cxnChg chg="mod">
          <ac:chgData name="Bill Lord" userId="b68276031ed32d04" providerId="LiveId" clId="{DAF4F0C1-3F55-4263-AAE5-0E8D18E7D16B}" dt="2023-10-31T18:57:38.022" v="897" actId="164"/>
          <ac:cxnSpMkLst>
            <pc:docMk/>
            <pc:sldMk cId="78883211" sldId="550"/>
            <ac:cxnSpMk id="58" creationId="{00000000-0000-0000-0000-000000000000}"/>
          </ac:cxnSpMkLst>
        </pc:cxnChg>
        <pc:cxnChg chg="mod">
          <ac:chgData name="Bill Lord" userId="b68276031ed32d04" providerId="LiveId" clId="{DAF4F0C1-3F55-4263-AAE5-0E8D18E7D16B}" dt="2023-10-31T18:57:38.022" v="897" actId="164"/>
          <ac:cxnSpMkLst>
            <pc:docMk/>
            <pc:sldMk cId="78883211" sldId="550"/>
            <ac:cxnSpMk id="60" creationId="{00000000-0000-0000-0000-000000000000}"/>
          </ac:cxnSpMkLst>
        </pc:cxnChg>
        <pc:cxnChg chg="mod">
          <ac:chgData name="Bill Lord" userId="b68276031ed32d04" providerId="LiveId" clId="{DAF4F0C1-3F55-4263-AAE5-0E8D18E7D16B}" dt="2023-10-31T18:57:38.022" v="897" actId="164"/>
          <ac:cxnSpMkLst>
            <pc:docMk/>
            <pc:sldMk cId="78883211" sldId="550"/>
            <ac:cxnSpMk id="92" creationId="{00000000-0000-0000-0000-000000000000}"/>
          </ac:cxnSpMkLst>
        </pc:cxnChg>
        <pc:cxnChg chg="mod">
          <ac:chgData name="Bill Lord" userId="b68276031ed32d04" providerId="LiveId" clId="{DAF4F0C1-3F55-4263-AAE5-0E8D18E7D16B}" dt="2023-10-31T18:57:38.022" v="897" actId="164"/>
          <ac:cxnSpMkLst>
            <pc:docMk/>
            <pc:sldMk cId="78883211" sldId="550"/>
            <ac:cxnSpMk id="101" creationId="{00000000-0000-0000-0000-000000000000}"/>
          </ac:cxnSpMkLst>
        </pc:cxnChg>
        <pc:cxnChg chg="mod">
          <ac:chgData name="Bill Lord" userId="b68276031ed32d04" providerId="LiveId" clId="{DAF4F0C1-3F55-4263-AAE5-0E8D18E7D16B}" dt="2023-10-31T18:57:38.022" v="897" actId="164"/>
          <ac:cxnSpMkLst>
            <pc:docMk/>
            <pc:sldMk cId="78883211" sldId="550"/>
            <ac:cxnSpMk id="104" creationId="{00000000-0000-0000-0000-000000000000}"/>
          </ac:cxnSpMkLst>
        </pc:cxnChg>
        <pc:cxnChg chg="mod">
          <ac:chgData name="Bill Lord" userId="b68276031ed32d04" providerId="LiveId" clId="{DAF4F0C1-3F55-4263-AAE5-0E8D18E7D16B}" dt="2023-10-31T18:57:38.022" v="897" actId="164"/>
          <ac:cxnSpMkLst>
            <pc:docMk/>
            <pc:sldMk cId="78883211" sldId="550"/>
            <ac:cxnSpMk id="109" creationId="{00000000-0000-0000-0000-000000000000}"/>
          </ac:cxnSpMkLst>
        </pc:cxnChg>
      </pc:sldChg>
      <pc:sldChg chg="modSp mod">
        <pc:chgData name="Bill Lord" userId="b68276031ed32d04" providerId="LiveId" clId="{DAF4F0C1-3F55-4263-AAE5-0E8D18E7D16B}" dt="2023-11-01T13:35:44.916" v="3126" actId="20577"/>
        <pc:sldMkLst>
          <pc:docMk/>
          <pc:sldMk cId="1075833046" sldId="553"/>
        </pc:sldMkLst>
        <pc:spChg chg="mod">
          <ac:chgData name="Bill Lord" userId="b68276031ed32d04" providerId="LiveId" clId="{DAF4F0C1-3F55-4263-AAE5-0E8D18E7D16B}" dt="2023-11-01T13:35:44.916" v="3126" actId="20577"/>
          <ac:spMkLst>
            <pc:docMk/>
            <pc:sldMk cId="1075833046" sldId="553"/>
            <ac:spMk id="4" creationId="{00000000-0000-0000-0000-000000000000}"/>
          </ac:spMkLst>
        </pc:spChg>
      </pc:sldChg>
      <pc:sldChg chg="modSp mod">
        <pc:chgData name="Bill Lord" userId="b68276031ed32d04" providerId="LiveId" clId="{DAF4F0C1-3F55-4263-AAE5-0E8D18E7D16B}" dt="2023-11-01T13:36:11.103" v="3127" actId="20577"/>
        <pc:sldMkLst>
          <pc:docMk/>
          <pc:sldMk cId="1125602885" sldId="554"/>
        </pc:sldMkLst>
        <pc:spChg chg="mod">
          <ac:chgData name="Bill Lord" userId="b68276031ed32d04" providerId="LiveId" clId="{DAF4F0C1-3F55-4263-AAE5-0E8D18E7D16B}" dt="2023-11-01T13:36:11.103" v="3127" actId="20577"/>
          <ac:spMkLst>
            <pc:docMk/>
            <pc:sldMk cId="1125602885" sldId="554"/>
            <ac:spMk id="4" creationId="{00000000-0000-0000-0000-000000000000}"/>
          </ac:spMkLst>
        </pc:spChg>
      </pc:sldChg>
      <pc:sldChg chg="addSp delSp modSp mod setBg">
        <pc:chgData name="Bill Lord" userId="b68276031ed32d04" providerId="LiveId" clId="{DAF4F0C1-3F55-4263-AAE5-0E8D18E7D16B}" dt="2023-11-01T12:33:41.845" v="2918" actId="20577"/>
        <pc:sldMkLst>
          <pc:docMk/>
          <pc:sldMk cId="3621187812" sldId="555"/>
        </pc:sldMkLst>
        <pc:spChg chg="mod ord">
          <ac:chgData name="Bill Lord" userId="b68276031ed32d04" providerId="LiveId" clId="{DAF4F0C1-3F55-4263-AAE5-0E8D18E7D16B}" dt="2023-10-31T16:57:32.308" v="98" actId="1076"/>
          <ac:spMkLst>
            <pc:docMk/>
            <pc:sldMk cId="3621187812" sldId="555"/>
            <ac:spMk id="2" creationId="{00000000-0000-0000-0000-000000000000}"/>
          </ac:spMkLst>
        </pc:spChg>
        <pc:spChg chg="mod ord">
          <ac:chgData name="Bill Lord" userId="b68276031ed32d04" providerId="LiveId" clId="{DAF4F0C1-3F55-4263-AAE5-0E8D18E7D16B}" dt="2023-11-01T12:33:41.845" v="2918" actId="20577"/>
          <ac:spMkLst>
            <pc:docMk/>
            <pc:sldMk cId="3621187812" sldId="555"/>
            <ac:spMk id="3" creationId="{00000000-0000-0000-0000-000000000000}"/>
          </ac:spMkLst>
        </pc:spChg>
        <pc:spChg chg="add mod ord">
          <ac:chgData name="Bill Lord" userId="b68276031ed32d04" providerId="LiveId" clId="{DAF4F0C1-3F55-4263-AAE5-0E8D18E7D16B}" dt="2023-10-31T16:55:39.420" v="69" actId="207"/>
          <ac:spMkLst>
            <pc:docMk/>
            <pc:sldMk cId="3621187812" sldId="555"/>
            <ac:spMk id="8" creationId="{F8F72ADD-C95E-1516-D06D-7D7A76B058F8}"/>
          </ac:spMkLst>
        </pc:spChg>
        <pc:spChg chg="add mod">
          <ac:chgData name="Bill Lord" userId="b68276031ed32d04" providerId="LiveId" clId="{DAF4F0C1-3F55-4263-AAE5-0E8D18E7D16B}" dt="2023-10-31T16:58:04.586" v="101" actId="1076"/>
          <ac:spMkLst>
            <pc:docMk/>
            <pc:sldMk cId="3621187812" sldId="555"/>
            <ac:spMk id="9" creationId="{B36B880B-FD9E-1371-199F-898B4C908A08}"/>
          </ac:spMkLst>
        </pc:spChg>
        <pc:spChg chg="add del">
          <ac:chgData name="Bill Lord" userId="b68276031ed32d04" providerId="LiveId" clId="{DAF4F0C1-3F55-4263-AAE5-0E8D18E7D16B}" dt="2023-10-31T16:49:26.837" v="4" actId="26606"/>
          <ac:spMkLst>
            <pc:docMk/>
            <pc:sldMk cId="3621187812" sldId="555"/>
            <ac:spMk id="54" creationId="{94714483-7072-431F-9DBE-87F44E4D44BC}"/>
          </ac:spMkLst>
        </pc:spChg>
        <pc:spChg chg="add del">
          <ac:chgData name="Bill Lord" userId="b68276031ed32d04" providerId="LiveId" clId="{DAF4F0C1-3F55-4263-AAE5-0E8D18E7D16B}" dt="2023-10-31T16:49:26.837" v="4" actId="26606"/>
          <ac:spMkLst>
            <pc:docMk/>
            <pc:sldMk cId="3621187812" sldId="555"/>
            <ac:spMk id="55" creationId="{E2683E3F-F855-4549-84F8-42064EC0F247}"/>
          </ac:spMkLst>
        </pc:spChg>
        <pc:spChg chg="add del">
          <ac:chgData name="Bill Lord" userId="b68276031ed32d04" providerId="LiveId" clId="{DAF4F0C1-3F55-4263-AAE5-0E8D18E7D16B}" dt="2023-10-31T16:49:26.837" v="4" actId="26606"/>
          <ac:spMkLst>
            <pc:docMk/>
            <pc:sldMk cId="3621187812" sldId="555"/>
            <ac:spMk id="56" creationId="{495892E1-F4A5-4991-AC52-4F417B14A2A2}"/>
          </ac:spMkLst>
        </pc:spChg>
        <pc:spChg chg="add del">
          <ac:chgData name="Bill Lord" userId="b68276031ed32d04" providerId="LiveId" clId="{DAF4F0C1-3F55-4263-AAE5-0E8D18E7D16B}" dt="2023-10-31T16:49:26.837" v="4" actId="26606"/>
          <ac:spMkLst>
            <pc:docMk/>
            <pc:sldMk cId="3621187812" sldId="555"/>
            <ac:spMk id="63" creationId="{832F3179-0CD5-40C8-9939-D8355006F7BA}"/>
          </ac:spMkLst>
        </pc:spChg>
        <pc:grpChg chg="add del">
          <ac:chgData name="Bill Lord" userId="b68276031ed32d04" providerId="LiveId" clId="{DAF4F0C1-3F55-4263-AAE5-0E8D18E7D16B}" dt="2023-10-31T16:49:09.538" v="2" actId="26606"/>
          <ac:grpSpMkLst>
            <pc:docMk/>
            <pc:sldMk cId="3621187812" sldId="555"/>
            <ac:grpSpMk id="43" creationId="{1095953A-7DC0-3F46-6E96-31FBC9B1A097}"/>
          </ac:grpSpMkLst>
        </pc:grpChg>
        <pc:grpChg chg="add del">
          <ac:chgData name="Bill Lord" userId="b68276031ed32d04" providerId="LiveId" clId="{DAF4F0C1-3F55-4263-AAE5-0E8D18E7D16B}" dt="2023-10-31T16:49:26.837" v="4" actId="26606"/>
          <ac:grpSpMkLst>
            <pc:docMk/>
            <pc:sldMk cId="3621187812" sldId="555"/>
            <ac:grpSpMk id="57" creationId="{8FC90B1E-0223-4440-AF22-8F32F6F0C7D2}"/>
          </ac:grpSpMkLst>
        </pc:grpChg>
        <pc:grpChg chg="add del">
          <ac:chgData name="Bill Lord" userId="b68276031ed32d04" providerId="LiveId" clId="{DAF4F0C1-3F55-4263-AAE5-0E8D18E7D16B}" dt="2023-10-31T16:49:26.837" v="4" actId="26606"/>
          <ac:grpSpMkLst>
            <pc:docMk/>
            <pc:sldMk cId="3621187812" sldId="555"/>
            <ac:grpSpMk id="62" creationId="{ACF597F8-76AA-44FA-8E6A-06223B66C0DD}"/>
          </ac:grpSpMkLst>
        </pc:grpChg>
        <pc:grpChg chg="add del">
          <ac:chgData name="Bill Lord" userId="b68276031ed32d04" providerId="LiveId" clId="{DAF4F0C1-3F55-4263-AAE5-0E8D18E7D16B}" dt="2023-10-31T16:49:26.837" v="4" actId="26606"/>
          <ac:grpSpMkLst>
            <pc:docMk/>
            <pc:sldMk cId="3621187812" sldId="555"/>
            <ac:grpSpMk id="65" creationId="{11CE155D-684B-4F5E-B835-C52765E310E7}"/>
          </ac:grpSpMkLst>
        </pc:grpChg>
        <pc:picChg chg="del mod">
          <ac:chgData name="Bill Lord" userId="b68276031ed32d04" providerId="LiveId" clId="{DAF4F0C1-3F55-4263-AAE5-0E8D18E7D16B}" dt="2023-10-31T16:49:33.259" v="6" actId="478"/>
          <ac:picMkLst>
            <pc:docMk/>
            <pc:sldMk cId="3621187812" sldId="555"/>
            <ac:picMk id="5" creationId="{4A424D39-8519-E534-65D8-BBF7D701B280}"/>
          </ac:picMkLst>
        </pc:picChg>
        <pc:picChg chg="add del mod">
          <ac:chgData name="Bill Lord" userId="b68276031ed32d04" providerId="LiveId" clId="{DAF4F0C1-3F55-4263-AAE5-0E8D18E7D16B}" dt="2023-10-31T16:54:34.215" v="59" actId="478"/>
          <ac:picMkLst>
            <pc:docMk/>
            <pc:sldMk cId="3621187812" sldId="555"/>
            <ac:picMk id="6" creationId="{7C4233B4-5469-A971-E22C-B342ECBC4834}"/>
          </ac:picMkLst>
        </pc:picChg>
        <pc:picChg chg="add mod ord modCrop">
          <ac:chgData name="Bill Lord" userId="b68276031ed32d04" providerId="LiveId" clId="{DAF4F0C1-3F55-4263-AAE5-0E8D18E7D16B}" dt="2023-10-31T16:54:21.494" v="58"/>
          <ac:picMkLst>
            <pc:docMk/>
            <pc:sldMk cId="3621187812" sldId="555"/>
            <ac:picMk id="7" creationId="{E47AA25B-58F5-7246-3072-1293DC083BDB}"/>
          </ac:picMkLst>
        </pc:picChg>
        <pc:picChg chg="del mod">
          <ac:chgData name="Bill Lord" userId="b68276031ed32d04" providerId="LiveId" clId="{DAF4F0C1-3F55-4263-AAE5-0E8D18E7D16B}" dt="2023-10-31T16:49:38.099" v="7" actId="478"/>
          <ac:picMkLst>
            <pc:docMk/>
            <pc:sldMk cId="3621187812" sldId="555"/>
            <ac:picMk id="30" creationId="{CBC27751-A405-DE2F-C3AA-9EA7D6C828CA}"/>
          </ac:picMkLst>
        </pc:picChg>
        <pc:picChg chg="del mod">
          <ac:chgData name="Bill Lord" userId="b68276031ed32d04" providerId="LiveId" clId="{DAF4F0C1-3F55-4263-AAE5-0E8D18E7D16B}" dt="2023-10-31T16:49:46.286" v="9" actId="478"/>
          <ac:picMkLst>
            <pc:docMk/>
            <pc:sldMk cId="3621187812" sldId="555"/>
            <ac:picMk id="32" creationId="{F18A068A-F667-272B-C0B3-85FBD501EEBA}"/>
          </ac:picMkLst>
        </pc:picChg>
        <pc:picChg chg="del mod ord">
          <ac:chgData name="Bill Lord" userId="b68276031ed32d04" providerId="LiveId" clId="{DAF4F0C1-3F55-4263-AAE5-0E8D18E7D16B}" dt="2023-10-31T16:49:48.553" v="10" actId="478"/>
          <ac:picMkLst>
            <pc:docMk/>
            <pc:sldMk cId="3621187812" sldId="555"/>
            <ac:picMk id="34" creationId="{16995EB8-A89F-FAB2-4491-C03CDCC5BCB2}"/>
          </ac:picMkLst>
        </pc:picChg>
        <pc:picChg chg="del mod">
          <ac:chgData name="Bill Lord" userId="b68276031ed32d04" providerId="LiveId" clId="{DAF4F0C1-3F55-4263-AAE5-0E8D18E7D16B}" dt="2023-10-31T16:49:51.815" v="11" actId="478"/>
          <ac:picMkLst>
            <pc:docMk/>
            <pc:sldMk cId="3621187812" sldId="555"/>
            <ac:picMk id="36" creationId="{D6758DCC-1E0E-9795-7DE4-6573F49574D0}"/>
          </ac:picMkLst>
        </pc:picChg>
        <pc:picChg chg="del mod ord">
          <ac:chgData name="Bill Lord" userId="b68276031ed32d04" providerId="LiveId" clId="{DAF4F0C1-3F55-4263-AAE5-0E8D18E7D16B}" dt="2023-10-31T16:49:54.051" v="12" actId="478"/>
          <ac:picMkLst>
            <pc:docMk/>
            <pc:sldMk cId="3621187812" sldId="555"/>
            <ac:picMk id="38" creationId="{95A5C4C7-13E9-2B4E-59DF-2BD7CF0F6C9F}"/>
          </ac:picMkLst>
        </pc:picChg>
      </pc:sldChg>
      <pc:sldChg chg="modSp mod">
        <pc:chgData name="Bill Lord" userId="b68276031ed32d04" providerId="LiveId" clId="{DAF4F0C1-3F55-4263-AAE5-0E8D18E7D16B}" dt="2023-10-31T17:24:16.204" v="258" actId="207"/>
        <pc:sldMkLst>
          <pc:docMk/>
          <pc:sldMk cId="122361814" sldId="556"/>
        </pc:sldMkLst>
        <pc:spChg chg="mod">
          <ac:chgData name="Bill Lord" userId="b68276031ed32d04" providerId="LiveId" clId="{DAF4F0C1-3F55-4263-AAE5-0E8D18E7D16B}" dt="2023-10-31T17:24:16.204" v="258" actId="207"/>
          <ac:spMkLst>
            <pc:docMk/>
            <pc:sldMk cId="122361814" sldId="556"/>
            <ac:spMk id="5" creationId="{00000000-0000-0000-0000-000000000000}"/>
          </ac:spMkLst>
        </pc:spChg>
      </pc:sldChg>
      <pc:sldChg chg="modSp mod">
        <pc:chgData name="Bill Lord" userId="b68276031ed32d04" providerId="LiveId" clId="{DAF4F0C1-3F55-4263-AAE5-0E8D18E7D16B}" dt="2023-10-31T17:51:48.074" v="664" actId="20577"/>
        <pc:sldMkLst>
          <pc:docMk/>
          <pc:sldMk cId="3175182180" sldId="557"/>
        </pc:sldMkLst>
        <pc:spChg chg="mod">
          <ac:chgData name="Bill Lord" userId="b68276031ed32d04" providerId="LiveId" clId="{DAF4F0C1-3F55-4263-AAE5-0E8D18E7D16B}" dt="2023-10-31T17:51:48.074" v="664" actId="20577"/>
          <ac:spMkLst>
            <pc:docMk/>
            <pc:sldMk cId="3175182180" sldId="557"/>
            <ac:spMk id="6" creationId="{00000000-0000-0000-0000-000000000000}"/>
          </ac:spMkLst>
        </pc:spChg>
      </pc:sldChg>
      <pc:sldChg chg="modSp mod">
        <pc:chgData name="Bill Lord" userId="b68276031ed32d04" providerId="LiveId" clId="{DAF4F0C1-3F55-4263-AAE5-0E8D18E7D16B}" dt="2023-10-31T17:56:03.852" v="697" actId="400"/>
        <pc:sldMkLst>
          <pc:docMk/>
          <pc:sldMk cId="3600789167" sldId="558"/>
        </pc:sldMkLst>
        <pc:spChg chg="mod">
          <ac:chgData name="Bill Lord" userId="b68276031ed32d04" providerId="LiveId" clId="{DAF4F0C1-3F55-4263-AAE5-0E8D18E7D16B}" dt="2023-10-31T17:56:03.852" v="697" actId="400"/>
          <ac:spMkLst>
            <pc:docMk/>
            <pc:sldMk cId="3600789167" sldId="558"/>
            <ac:spMk id="6" creationId="{00000000-0000-0000-0000-000000000000}"/>
          </ac:spMkLst>
        </pc:spChg>
      </pc:sldChg>
      <pc:sldChg chg="modSp mod">
        <pc:chgData name="Bill Lord" userId="b68276031ed32d04" providerId="LiveId" clId="{DAF4F0C1-3F55-4263-AAE5-0E8D18E7D16B}" dt="2023-10-31T18:03:29.236" v="739" actId="400"/>
        <pc:sldMkLst>
          <pc:docMk/>
          <pc:sldMk cId="1978045324" sldId="559"/>
        </pc:sldMkLst>
        <pc:spChg chg="mod">
          <ac:chgData name="Bill Lord" userId="b68276031ed32d04" providerId="LiveId" clId="{DAF4F0C1-3F55-4263-AAE5-0E8D18E7D16B}" dt="2023-10-31T18:03:29.236" v="739" actId="400"/>
          <ac:spMkLst>
            <pc:docMk/>
            <pc:sldMk cId="1978045324" sldId="559"/>
            <ac:spMk id="6" creationId="{00000000-0000-0000-0000-000000000000}"/>
          </ac:spMkLst>
        </pc:spChg>
      </pc:sldChg>
      <pc:sldChg chg="addSp modSp mod">
        <pc:chgData name="Bill Lord" userId="b68276031ed32d04" providerId="LiveId" clId="{DAF4F0C1-3F55-4263-AAE5-0E8D18E7D16B}" dt="2023-10-31T18:09:21.290" v="761" actId="403"/>
        <pc:sldMkLst>
          <pc:docMk/>
          <pc:sldMk cId="925201121" sldId="560"/>
        </pc:sldMkLst>
        <pc:spChg chg="add mod">
          <ac:chgData name="Bill Lord" userId="b68276031ed32d04" providerId="LiveId" clId="{DAF4F0C1-3F55-4263-AAE5-0E8D18E7D16B}" dt="2023-10-31T18:09:21.290" v="761" actId="403"/>
          <ac:spMkLst>
            <pc:docMk/>
            <pc:sldMk cId="925201121" sldId="560"/>
            <ac:spMk id="4" creationId="{53A86180-1F4B-A186-AD6A-CC93C59DEDBF}"/>
          </ac:spMkLst>
        </pc:spChg>
        <pc:spChg chg="mod">
          <ac:chgData name="Bill Lord" userId="b68276031ed32d04" providerId="LiveId" clId="{DAF4F0C1-3F55-4263-AAE5-0E8D18E7D16B}" dt="2023-10-31T18:08:16.222" v="754" actId="20577"/>
          <ac:spMkLst>
            <pc:docMk/>
            <pc:sldMk cId="925201121" sldId="560"/>
            <ac:spMk id="6" creationId="{00000000-0000-0000-0000-000000000000}"/>
          </ac:spMkLst>
        </pc:spChg>
      </pc:sldChg>
      <pc:sldChg chg="del">
        <pc:chgData name="Bill Lord" userId="b68276031ed32d04" providerId="LiveId" clId="{DAF4F0C1-3F55-4263-AAE5-0E8D18E7D16B}" dt="2023-10-31T18:12:35.786" v="768" actId="47"/>
        <pc:sldMkLst>
          <pc:docMk/>
          <pc:sldMk cId="226282483" sldId="561"/>
        </pc:sldMkLst>
      </pc:sldChg>
      <pc:sldChg chg="modSp mod ord">
        <pc:chgData name="Bill Lord" userId="b68276031ed32d04" providerId="LiveId" clId="{DAF4F0C1-3F55-4263-AAE5-0E8D18E7D16B}" dt="2023-11-01T17:50:59.438" v="3264" actId="5793"/>
        <pc:sldMkLst>
          <pc:docMk/>
          <pc:sldMk cId="2119110454" sldId="562"/>
        </pc:sldMkLst>
        <pc:spChg chg="mod">
          <ac:chgData name="Bill Lord" userId="b68276031ed32d04" providerId="LiveId" clId="{DAF4F0C1-3F55-4263-AAE5-0E8D18E7D16B}" dt="2023-11-01T17:50:59.438" v="3264" actId="5793"/>
          <ac:spMkLst>
            <pc:docMk/>
            <pc:sldMk cId="2119110454" sldId="562"/>
            <ac:spMk id="6" creationId="{00000000-0000-0000-0000-000000000000}"/>
          </ac:spMkLst>
        </pc:spChg>
      </pc:sldChg>
      <pc:sldChg chg="del">
        <pc:chgData name="Bill Lord" userId="b68276031ed32d04" providerId="LiveId" clId="{DAF4F0C1-3F55-4263-AAE5-0E8D18E7D16B}" dt="2023-11-01T13:46:19.893" v="3142" actId="47"/>
        <pc:sldMkLst>
          <pc:docMk/>
          <pc:sldMk cId="1291635167" sldId="568"/>
        </pc:sldMkLst>
      </pc:sldChg>
      <pc:sldChg chg="delSp modSp del mod">
        <pc:chgData name="Bill Lord" userId="b68276031ed32d04" providerId="LiveId" clId="{DAF4F0C1-3F55-4263-AAE5-0E8D18E7D16B}" dt="2023-11-01T13:45:41.478" v="3139" actId="47"/>
        <pc:sldMkLst>
          <pc:docMk/>
          <pc:sldMk cId="386419021" sldId="569"/>
        </pc:sldMkLst>
        <pc:spChg chg="del">
          <ac:chgData name="Bill Lord" userId="b68276031ed32d04" providerId="LiveId" clId="{DAF4F0C1-3F55-4263-AAE5-0E8D18E7D16B}" dt="2023-11-01T13:41:46.966" v="3128" actId="478"/>
          <ac:spMkLst>
            <pc:docMk/>
            <pc:sldMk cId="386419021" sldId="569"/>
            <ac:spMk id="13" creationId="{1FE10A66-32C5-AC23-C6C4-CFD44F6A3447}"/>
          </ac:spMkLst>
        </pc:spChg>
        <pc:spChg chg="mod">
          <ac:chgData name="Bill Lord" userId="b68276031ed32d04" providerId="LiveId" clId="{DAF4F0C1-3F55-4263-AAE5-0E8D18E7D16B}" dt="2023-11-01T13:42:49.876" v="3129" actId="6549"/>
          <ac:spMkLst>
            <pc:docMk/>
            <pc:sldMk cId="386419021" sldId="569"/>
            <ac:spMk id="16" creationId="{CD4C8E4C-95BF-21D9-64A5-21B6F930D1ED}"/>
          </ac:spMkLst>
        </pc:spChg>
      </pc:sldChg>
      <pc:sldChg chg="del">
        <pc:chgData name="Bill Lord" userId="b68276031ed32d04" providerId="LiveId" clId="{DAF4F0C1-3F55-4263-AAE5-0E8D18E7D16B}" dt="2023-11-01T13:46:18.860" v="3141" actId="47"/>
        <pc:sldMkLst>
          <pc:docMk/>
          <pc:sldMk cId="2522033106" sldId="570"/>
        </pc:sldMkLst>
      </pc:sldChg>
      <pc:sldChg chg="del">
        <pc:chgData name="Bill Lord" userId="b68276031ed32d04" providerId="LiveId" clId="{DAF4F0C1-3F55-4263-AAE5-0E8D18E7D16B}" dt="2023-11-01T13:46:14.500" v="3140" actId="47"/>
        <pc:sldMkLst>
          <pc:docMk/>
          <pc:sldMk cId="1691500047" sldId="571"/>
        </pc:sldMkLst>
      </pc:sldChg>
      <pc:sldChg chg="delSp mod ord">
        <pc:chgData name="Bill Lord" userId="b68276031ed32d04" providerId="LiveId" clId="{DAF4F0C1-3F55-4263-AAE5-0E8D18E7D16B}" dt="2023-11-01T13:47:26.315" v="3147" actId="478"/>
        <pc:sldMkLst>
          <pc:docMk/>
          <pc:sldMk cId="3772514982" sldId="572"/>
        </pc:sldMkLst>
        <pc:spChg chg="del">
          <ac:chgData name="Bill Lord" userId="b68276031ed32d04" providerId="LiveId" clId="{DAF4F0C1-3F55-4263-AAE5-0E8D18E7D16B}" dt="2023-11-01T13:47:26.315" v="3147" actId="478"/>
          <ac:spMkLst>
            <pc:docMk/>
            <pc:sldMk cId="3772514982" sldId="572"/>
            <ac:spMk id="7" creationId="{08881DED-D3B7-F96F-68EA-8A7B085E2FC4}"/>
          </ac:spMkLst>
        </pc:spChg>
      </pc:sldChg>
      <pc:sldChg chg="del">
        <pc:chgData name="Bill Lord" userId="b68276031ed32d04" providerId="LiveId" clId="{DAF4F0C1-3F55-4263-AAE5-0E8D18E7D16B}" dt="2023-11-01T13:47:57.768" v="3149" actId="47"/>
        <pc:sldMkLst>
          <pc:docMk/>
          <pc:sldMk cId="2564622293" sldId="573"/>
        </pc:sldMkLst>
      </pc:sldChg>
      <pc:sldChg chg="modSp mod ord">
        <pc:chgData name="Bill Lord" userId="b68276031ed32d04" providerId="LiveId" clId="{DAF4F0C1-3F55-4263-AAE5-0E8D18E7D16B}" dt="2023-11-01T17:33:09.581" v="3175" actId="20577"/>
        <pc:sldMkLst>
          <pc:docMk/>
          <pc:sldMk cId="3738109672" sldId="574"/>
        </pc:sldMkLst>
        <pc:spChg chg="mod">
          <ac:chgData name="Bill Lord" userId="b68276031ed32d04" providerId="LiveId" clId="{DAF4F0C1-3F55-4263-AAE5-0E8D18E7D16B}" dt="2023-11-01T17:33:09.581" v="3175" actId="20577"/>
          <ac:spMkLst>
            <pc:docMk/>
            <pc:sldMk cId="3738109672" sldId="574"/>
            <ac:spMk id="2" creationId="{BF88E92B-4AD8-7094-8360-C3352727FAED}"/>
          </ac:spMkLst>
        </pc:spChg>
      </pc:sldChg>
      <pc:sldChg chg="del">
        <pc:chgData name="Bill Lord" userId="b68276031ed32d04" providerId="LiveId" clId="{DAF4F0C1-3F55-4263-AAE5-0E8D18E7D16B}" dt="2023-11-01T13:47:52.946" v="3148" actId="47"/>
        <pc:sldMkLst>
          <pc:docMk/>
          <pc:sldMk cId="3380040117" sldId="575"/>
        </pc:sldMkLst>
      </pc:sldChg>
      <pc:sldChg chg="addSp delSp modSp add mod">
        <pc:chgData name="Bill Lord" userId="b68276031ed32d04" providerId="LiveId" clId="{DAF4F0C1-3F55-4263-AAE5-0E8D18E7D16B}" dt="2023-10-31T17:42:13.032" v="519" actId="313"/>
        <pc:sldMkLst>
          <pc:docMk/>
          <pc:sldMk cId="3200106280" sldId="576"/>
        </pc:sldMkLst>
        <pc:spChg chg="mod">
          <ac:chgData name="Bill Lord" userId="b68276031ed32d04" providerId="LiveId" clId="{DAF4F0C1-3F55-4263-AAE5-0E8D18E7D16B}" dt="2023-10-31T17:03:12.403" v="133" actId="20577"/>
          <ac:spMkLst>
            <pc:docMk/>
            <pc:sldMk cId="3200106280" sldId="576"/>
            <ac:spMk id="2" creationId="{00000000-0000-0000-0000-000000000000}"/>
          </ac:spMkLst>
        </pc:spChg>
        <pc:spChg chg="add mod">
          <ac:chgData name="Bill Lord" userId="b68276031ed32d04" providerId="LiveId" clId="{DAF4F0C1-3F55-4263-AAE5-0E8D18E7D16B}" dt="2023-10-31T17:42:13.032" v="519" actId="313"/>
          <ac:spMkLst>
            <pc:docMk/>
            <pc:sldMk cId="3200106280" sldId="576"/>
            <ac:spMk id="5" creationId="{47F05233-EB86-7BA9-D53F-025F2F5E6D13}"/>
          </ac:spMkLst>
        </pc:spChg>
        <pc:graphicFrameChg chg="add mod modGraphic">
          <ac:chgData name="Bill Lord" userId="b68276031ed32d04" providerId="LiveId" clId="{DAF4F0C1-3F55-4263-AAE5-0E8D18E7D16B}" dt="2023-10-31T17:39:13.594" v="315" actId="1076"/>
          <ac:graphicFrameMkLst>
            <pc:docMk/>
            <pc:sldMk cId="3200106280" sldId="576"/>
            <ac:graphicFrameMk id="4" creationId="{FAE07C8A-EF3A-1924-7EBF-B0E773DE25F0}"/>
          </ac:graphicFrameMkLst>
        </pc:graphicFrameChg>
        <pc:graphicFrameChg chg="del">
          <ac:chgData name="Bill Lord" userId="b68276031ed32d04" providerId="LiveId" clId="{DAF4F0C1-3F55-4263-AAE5-0E8D18E7D16B}" dt="2023-10-31T17:03:17.871" v="134" actId="478"/>
          <ac:graphicFrameMkLst>
            <pc:docMk/>
            <pc:sldMk cId="3200106280" sldId="576"/>
            <ac:graphicFrameMk id="14" creationId="{C959DDF7-9A1C-E1B2-E4B0-D4C10DC953D6}"/>
          </ac:graphicFrameMkLst>
        </pc:graphicFrameChg>
      </pc:sldChg>
      <pc:sldChg chg="delSp modSp add mod">
        <pc:chgData name="Bill Lord" userId="b68276031ed32d04" providerId="LiveId" clId="{DAF4F0C1-3F55-4263-AAE5-0E8D18E7D16B}" dt="2023-10-31T18:11:01.412" v="767" actId="1076"/>
        <pc:sldMkLst>
          <pc:docMk/>
          <pc:sldMk cId="1526365611" sldId="577"/>
        </pc:sldMkLst>
        <pc:spChg chg="mod">
          <ac:chgData name="Bill Lord" userId="b68276031ed32d04" providerId="LiveId" clId="{DAF4F0C1-3F55-4263-AAE5-0E8D18E7D16B}" dt="2023-10-31T18:11:01.412" v="767" actId="1076"/>
          <ac:spMkLst>
            <pc:docMk/>
            <pc:sldMk cId="1526365611" sldId="577"/>
            <ac:spMk id="4" creationId="{53A86180-1F4B-A186-AD6A-CC93C59DEDBF}"/>
          </ac:spMkLst>
        </pc:spChg>
        <pc:spChg chg="del">
          <ac:chgData name="Bill Lord" userId="b68276031ed32d04" providerId="LiveId" clId="{DAF4F0C1-3F55-4263-AAE5-0E8D18E7D16B}" dt="2023-10-31T18:10:10.344" v="763" actId="478"/>
          <ac:spMkLst>
            <pc:docMk/>
            <pc:sldMk cId="1526365611" sldId="577"/>
            <ac:spMk id="6" creationId="{00000000-0000-0000-0000-000000000000}"/>
          </ac:spMkLst>
        </pc:spChg>
      </pc:sldChg>
      <pc:sldChg chg="delSp add del ord setBg delDesignElem">
        <pc:chgData name="Bill Lord" userId="b68276031ed32d04" providerId="LiveId" clId="{DAF4F0C1-3F55-4263-AAE5-0E8D18E7D16B}" dt="2023-10-31T18:33:23.748" v="777" actId="47"/>
        <pc:sldMkLst>
          <pc:docMk/>
          <pc:sldMk cId="4268442820" sldId="578"/>
        </pc:sldMkLst>
        <pc:spChg chg="del">
          <ac:chgData name="Bill Lord" userId="b68276031ed32d04" providerId="LiveId" clId="{DAF4F0C1-3F55-4263-AAE5-0E8D18E7D16B}" dt="2023-10-31T18:32:36.767" v="771"/>
          <ac:spMkLst>
            <pc:docMk/>
            <pc:sldMk cId="4268442820" sldId="578"/>
            <ac:spMk id="18" creationId="{AE2B703B-46F9-481A-A605-82E2A828C4FA}"/>
          </ac:spMkLst>
        </pc:spChg>
        <pc:spChg chg="del">
          <ac:chgData name="Bill Lord" userId="b68276031ed32d04" providerId="LiveId" clId="{DAF4F0C1-3F55-4263-AAE5-0E8D18E7D16B}" dt="2023-10-31T18:32:36.767" v="771"/>
          <ac:spMkLst>
            <pc:docMk/>
            <pc:sldMk cId="4268442820" sldId="578"/>
            <ac:spMk id="20" creationId="{F13BE4D7-0C3D-4906-B230-A1C5B4665CCF}"/>
          </ac:spMkLst>
        </pc:spChg>
      </pc:sldChg>
      <pc:sldChg chg="addSp delSp modSp add mod ord">
        <pc:chgData name="Bill Lord" userId="b68276031ed32d04" providerId="LiveId" clId="{DAF4F0C1-3F55-4263-AAE5-0E8D18E7D16B}" dt="2023-10-31T18:34:57.771" v="844" actId="1038"/>
        <pc:sldMkLst>
          <pc:docMk/>
          <pc:sldMk cId="882526528" sldId="579"/>
        </pc:sldMkLst>
        <pc:spChg chg="mod">
          <ac:chgData name="Bill Lord" userId="b68276031ed32d04" providerId="LiveId" clId="{DAF4F0C1-3F55-4263-AAE5-0E8D18E7D16B}" dt="2023-10-31T18:33:58.980" v="811" actId="20577"/>
          <ac:spMkLst>
            <pc:docMk/>
            <pc:sldMk cId="882526528" sldId="579"/>
            <ac:spMk id="2" creationId="{00000000-0000-0000-0000-000000000000}"/>
          </ac:spMkLst>
        </pc:spChg>
        <pc:spChg chg="del">
          <ac:chgData name="Bill Lord" userId="b68276031ed32d04" providerId="LiveId" clId="{DAF4F0C1-3F55-4263-AAE5-0E8D18E7D16B}" dt="2023-10-31T18:34:08.442" v="813" actId="478"/>
          <ac:spMkLst>
            <pc:docMk/>
            <pc:sldMk cId="882526528" sldId="579"/>
            <ac:spMk id="5" creationId="{47F05233-EB86-7BA9-D53F-025F2F5E6D13}"/>
          </ac:spMkLst>
        </pc:spChg>
        <pc:graphicFrameChg chg="del">
          <ac:chgData name="Bill Lord" userId="b68276031ed32d04" providerId="LiveId" clId="{DAF4F0C1-3F55-4263-AAE5-0E8D18E7D16B}" dt="2023-10-31T18:34:04.464" v="812" actId="478"/>
          <ac:graphicFrameMkLst>
            <pc:docMk/>
            <pc:sldMk cId="882526528" sldId="579"/>
            <ac:graphicFrameMk id="4" creationId="{FAE07C8A-EF3A-1924-7EBF-B0E773DE25F0}"/>
          </ac:graphicFrameMkLst>
        </pc:graphicFrameChg>
        <pc:picChg chg="add mod">
          <ac:chgData name="Bill Lord" userId="b68276031ed32d04" providerId="LiveId" clId="{DAF4F0C1-3F55-4263-AAE5-0E8D18E7D16B}" dt="2023-10-31T18:34:57.771" v="844" actId="1038"/>
          <ac:picMkLst>
            <pc:docMk/>
            <pc:sldMk cId="882526528" sldId="579"/>
            <ac:picMk id="6" creationId="{6A535653-43B1-2307-32C2-4846CECDF7E0}"/>
          </ac:picMkLst>
        </pc:picChg>
      </pc:sldChg>
      <pc:sldChg chg="addSp delSp modSp add mod ord">
        <pc:chgData name="Bill Lord" userId="b68276031ed32d04" providerId="LiveId" clId="{DAF4F0C1-3F55-4263-AAE5-0E8D18E7D16B}" dt="2023-11-01T12:52:36.453" v="2924" actId="1036"/>
        <pc:sldMkLst>
          <pc:docMk/>
          <pc:sldMk cId="2949340390" sldId="580"/>
        </pc:sldMkLst>
        <pc:spChg chg="mod">
          <ac:chgData name="Bill Lord" userId="b68276031ed32d04" providerId="LiveId" clId="{DAF4F0C1-3F55-4263-AAE5-0E8D18E7D16B}" dt="2023-10-31T18:36:19.585" v="883" actId="20577"/>
          <ac:spMkLst>
            <pc:docMk/>
            <pc:sldMk cId="2949340390" sldId="580"/>
            <ac:spMk id="2" creationId="{00000000-0000-0000-0000-000000000000}"/>
          </ac:spMkLst>
        </pc:spChg>
        <pc:spChg chg="del">
          <ac:chgData name="Bill Lord" userId="b68276031ed32d04" providerId="LiveId" clId="{DAF4F0C1-3F55-4263-AAE5-0E8D18E7D16B}" dt="2023-10-31T18:36:32.273" v="884" actId="478"/>
          <ac:spMkLst>
            <pc:docMk/>
            <pc:sldMk cId="2949340390" sldId="580"/>
            <ac:spMk id="4" creationId="{53A86180-1F4B-A186-AD6A-CC93C59DEDBF}"/>
          </ac:spMkLst>
        </pc:spChg>
        <pc:spChg chg="add mod">
          <ac:chgData name="Bill Lord" userId="b68276031ed32d04" providerId="LiveId" clId="{DAF4F0C1-3F55-4263-AAE5-0E8D18E7D16B}" dt="2023-10-31T19:25:51.485" v="969" actId="20577"/>
          <ac:spMkLst>
            <pc:docMk/>
            <pc:sldMk cId="2949340390" sldId="580"/>
            <ac:spMk id="7" creationId="{A71A155D-C82E-DCD9-F4E2-3578C7434520}"/>
          </ac:spMkLst>
        </pc:spChg>
        <pc:picChg chg="add mod">
          <ac:chgData name="Bill Lord" userId="b68276031ed32d04" providerId="LiveId" clId="{DAF4F0C1-3F55-4263-AAE5-0E8D18E7D16B}" dt="2023-11-01T12:52:36.453" v="2924" actId="1036"/>
          <ac:picMkLst>
            <pc:docMk/>
            <pc:sldMk cId="2949340390" sldId="580"/>
            <ac:picMk id="6" creationId="{B4EA57D4-F7F5-BAD0-C151-14E82D5CAE55}"/>
          </ac:picMkLst>
        </pc:picChg>
      </pc:sldChg>
      <pc:sldChg chg="delSp modSp add mod ord">
        <pc:chgData name="Bill Lord" userId="b68276031ed32d04" providerId="LiveId" clId="{DAF4F0C1-3F55-4263-AAE5-0E8D18E7D16B}" dt="2023-10-31T18:58:19" v="922" actId="1076"/>
        <pc:sldMkLst>
          <pc:docMk/>
          <pc:sldMk cId="780086338" sldId="581"/>
        </pc:sldMkLst>
        <pc:spChg chg="mod">
          <ac:chgData name="Bill Lord" userId="b68276031ed32d04" providerId="LiveId" clId="{DAF4F0C1-3F55-4263-AAE5-0E8D18E7D16B}" dt="2023-10-31T18:57:58.561" v="920" actId="20577"/>
          <ac:spMkLst>
            <pc:docMk/>
            <pc:sldMk cId="780086338" sldId="581"/>
            <ac:spMk id="2" creationId="{00000000-0000-0000-0000-000000000000}"/>
          </ac:spMkLst>
        </pc:spChg>
        <pc:picChg chg="mod">
          <ac:chgData name="Bill Lord" userId="b68276031ed32d04" providerId="LiveId" clId="{DAF4F0C1-3F55-4263-AAE5-0E8D18E7D16B}" dt="2023-10-31T18:58:19" v="922" actId="1076"/>
          <ac:picMkLst>
            <pc:docMk/>
            <pc:sldMk cId="780086338" sldId="581"/>
            <ac:picMk id="4" creationId="{40BD6C4F-E9AE-3E6A-1D61-51FC5E342E22}"/>
          </ac:picMkLst>
        </pc:picChg>
        <pc:picChg chg="del">
          <ac:chgData name="Bill Lord" userId="b68276031ed32d04" providerId="LiveId" clId="{DAF4F0C1-3F55-4263-AAE5-0E8D18E7D16B}" dt="2023-10-31T18:57:11.890" v="896" actId="478"/>
          <ac:picMkLst>
            <pc:docMk/>
            <pc:sldMk cId="780086338" sldId="581"/>
            <ac:picMk id="6" creationId="{6A535653-43B1-2307-32C2-4846CECDF7E0}"/>
          </ac:picMkLst>
        </pc:picChg>
      </pc:sldChg>
      <pc:sldChg chg="addSp delSp modSp add mod modShow">
        <pc:chgData name="Bill Lord" userId="b68276031ed32d04" providerId="LiveId" clId="{DAF4F0C1-3F55-4263-AAE5-0E8D18E7D16B}" dt="2023-11-01T12:50:44.566" v="2919" actId="729"/>
        <pc:sldMkLst>
          <pc:docMk/>
          <pc:sldMk cId="138415636" sldId="582"/>
        </pc:sldMkLst>
        <pc:spChg chg="mod">
          <ac:chgData name="Bill Lord" userId="b68276031ed32d04" providerId="LiveId" clId="{DAF4F0C1-3F55-4263-AAE5-0E8D18E7D16B}" dt="2023-10-31T19:13:24.283" v="949" actId="20577"/>
          <ac:spMkLst>
            <pc:docMk/>
            <pc:sldMk cId="138415636" sldId="582"/>
            <ac:spMk id="2" creationId="{00000000-0000-0000-0000-000000000000}"/>
          </ac:spMkLst>
        </pc:spChg>
        <pc:spChg chg="del">
          <ac:chgData name="Bill Lord" userId="b68276031ed32d04" providerId="LiveId" clId="{DAF4F0C1-3F55-4263-AAE5-0E8D18E7D16B}" dt="2023-10-31T19:01:26.223" v="924" actId="478"/>
          <ac:spMkLst>
            <pc:docMk/>
            <pc:sldMk cId="138415636" sldId="582"/>
            <ac:spMk id="7" creationId="{A71A155D-C82E-DCD9-F4E2-3578C7434520}"/>
          </ac:spMkLst>
        </pc:spChg>
        <pc:picChg chg="add mod">
          <ac:chgData name="Bill Lord" userId="b68276031ed32d04" providerId="LiveId" clId="{DAF4F0C1-3F55-4263-AAE5-0E8D18E7D16B}" dt="2023-10-31T19:10:23.346" v="934" actId="1440"/>
          <ac:picMkLst>
            <pc:docMk/>
            <pc:sldMk cId="138415636" sldId="582"/>
            <ac:picMk id="5" creationId="{A9464D22-0CD5-FC2A-EC0B-5BD29FA9DE87}"/>
          </ac:picMkLst>
        </pc:picChg>
        <pc:picChg chg="del">
          <ac:chgData name="Bill Lord" userId="b68276031ed32d04" providerId="LiveId" clId="{DAF4F0C1-3F55-4263-AAE5-0E8D18E7D16B}" dt="2023-10-31T19:01:30.599" v="925" actId="478"/>
          <ac:picMkLst>
            <pc:docMk/>
            <pc:sldMk cId="138415636" sldId="582"/>
            <ac:picMk id="6" creationId="{B4EA57D4-F7F5-BAD0-C151-14E82D5CAE55}"/>
          </ac:picMkLst>
        </pc:picChg>
        <pc:picChg chg="add mod">
          <ac:chgData name="Bill Lord" userId="b68276031ed32d04" providerId="LiveId" clId="{DAF4F0C1-3F55-4263-AAE5-0E8D18E7D16B}" dt="2023-10-31T19:10:25.644" v="935" actId="1440"/>
          <ac:picMkLst>
            <pc:docMk/>
            <pc:sldMk cId="138415636" sldId="582"/>
            <ac:picMk id="9" creationId="{35635D53-9BFB-4F55-7F62-BF0B78633A13}"/>
          </ac:picMkLst>
        </pc:picChg>
      </pc:sldChg>
      <pc:sldChg chg="addSp delSp modSp add mod ord">
        <pc:chgData name="Bill Lord" userId="b68276031ed32d04" providerId="LiveId" clId="{DAF4F0C1-3F55-4263-AAE5-0E8D18E7D16B}" dt="2023-11-01T12:52:23.294" v="2920" actId="1035"/>
        <pc:sldMkLst>
          <pc:docMk/>
          <pc:sldMk cId="1474717101" sldId="583"/>
        </pc:sldMkLst>
        <pc:spChg chg="mod">
          <ac:chgData name="Bill Lord" userId="b68276031ed32d04" providerId="LiveId" clId="{DAF4F0C1-3F55-4263-AAE5-0E8D18E7D16B}" dt="2023-10-31T19:17:58.550" v="957" actId="20577"/>
          <ac:spMkLst>
            <pc:docMk/>
            <pc:sldMk cId="1474717101" sldId="583"/>
            <ac:spMk id="2" creationId="{00000000-0000-0000-0000-000000000000}"/>
          </ac:spMkLst>
        </pc:spChg>
        <pc:spChg chg="add mod">
          <ac:chgData name="Bill Lord" userId="b68276031ed32d04" providerId="LiveId" clId="{DAF4F0C1-3F55-4263-AAE5-0E8D18E7D16B}" dt="2023-10-31T19:28:12.530" v="975" actId="207"/>
          <ac:spMkLst>
            <pc:docMk/>
            <pc:sldMk cId="1474717101" sldId="583"/>
            <ac:spMk id="10" creationId="{8EDE8205-1180-58EB-624A-CA049F04C78F}"/>
          </ac:spMkLst>
        </pc:spChg>
        <pc:picChg chg="del">
          <ac:chgData name="Bill Lord" userId="b68276031ed32d04" providerId="LiveId" clId="{DAF4F0C1-3F55-4263-AAE5-0E8D18E7D16B}" dt="2023-10-31T19:12:51.504" v="938" actId="478"/>
          <ac:picMkLst>
            <pc:docMk/>
            <pc:sldMk cId="1474717101" sldId="583"/>
            <ac:picMk id="5" creationId="{A9464D22-0CD5-FC2A-EC0B-5BD29FA9DE87}"/>
          </ac:picMkLst>
        </pc:picChg>
        <pc:picChg chg="add mod">
          <ac:chgData name="Bill Lord" userId="b68276031ed32d04" providerId="LiveId" clId="{DAF4F0C1-3F55-4263-AAE5-0E8D18E7D16B}" dt="2023-11-01T12:52:23.294" v="2920" actId="1035"/>
          <ac:picMkLst>
            <pc:docMk/>
            <pc:sldMk cId="1474717101" sldId="583"/>
            <ac:picMk id="6" creationId="{08202863-60FB-07A4-92ED-AB7A41938E86}"/>
          </ac:picMkLst>
        </pc:picChg>
        <pc:picChg chg="add mod">
          <ac:chgData name="Bill Lord" userId="b68276031ed32d04" providerId="LiveId" clId="{DAF4F0C1-3F55-4263-AAE5-0E8D18E7D16B}" dt="2023-10-31T19:19:53.367" v="962" actId="1076"/>
          <ac:picMkLst>
            <pc:docMk/>
            <pc:sldMk cId="1474717101" sldId="583"/>
            <ac:picMk id="8" creationId="{F764ACE2-7D24-4EC9-ACFC-9EACB10E5B0E}"/>
          </ac:picMkLst>
        </pc:picChg>
        <pc:picChg chg="del">
          <ac:chgData name="Bill Lord" userId="b68276031ed32d04" providerId="LiveId" clId="{DAF4F0C1-3F55-4263-AAE5-0E8D18E7D16B}" dt="2023-10-31T19:12:47.636" v="937" actId="478"/>
          <ac:picMkLst>
            <pc:docMk/>
            <pc:sldMk cId="1474717101" sldId="583"/>
            <ac:picMk id="9" creationId="{35635D53-9BFB-4F55-7F62-BF0B78633A13}"/>
          </ac:picMkLst>
        </pc:picChg>
      </pc:sldChg>
      <pc:sldChg chg="addSp delSp modSp add mod">
        <pc:chgData name="Bill Lord" userId="b68276031ed32d04" providerId="LiveId" clId="{DAF4F0C1-3F55-4263-AAE5-0E8D18E7D16B}" dt="2023-11-01T12:58:07.154" v="2959" actId="14100"/>
        <pc:sldMkLst>
          <pc:docMk/>
          <pc:sldMk cId="939356692" sldId="584"/>
        </pc:sldMkLst>
        <pc:spChg chg="mod">
          <ac:chgData name="Bill Lord" userId="b68276031ed32d04" providerId="LiveId" clId="{DAF4F0C1-3F55-4263-AAE5-0E8D18E7D16B}" dt="2023-10-31T22:24:16.653" v="999" actId="14100"/>
          <ac:spMkLst>
            <pc:docMk/>
            <pc:sldMk cId="939356692" sldId="584"/>
            <ac:spMk id="2" creationId="{00000000-0000-0000-0000-000000000000}"/>
          </ac:spMkLst>
        </pc:spChg>
        <pc:spChg chg="add mod">
          <ac:chgData name="Bill Lord" userId="b68276031ed32d04" providerId="LiveId" clId="{DAF4F0C1-3F55-4263-AAE5-0E8D18E7D16B}" dt="2023-11-01T12:57:52.203" v="2957" actId="108"/>
          <ac:spMkLst>
            <pc:docMk/>
            <pc:sldMk cId="939356692" sldId="584"/>
            <ac:spMk id="10" creationId="{7DD6FEE4-BC22-76B6-6AB2-71B3C6A113AE}"/>
          </ac:spMkLst>
        </pc:spChg>
        <pc:spChg chg="add mod">
          <ac:chgData name="Bill Lord" userId="b68276031ed32d04" providerId="LiveId" clId="{DAF4F0C1-3F55-4263-AAE5-0E8D18E7D16B}" dt="2023-11-01T12:57:28.751" v="2955" actId="108"/>
          <ac:spMkLst>
            <pc:docMk/>
            <pc:sldMk cId="939356692" sldId="584"/>
            <ac:spMk id="12" creationId="{069689FE-2CA4-C871-E73E-5EDBD7326F69}"/>
          </ac:spMkLst>
        </pc:spChg>
        <pc:spChg chg="add mod">
          <ac:chgData name="Bill Lord" userId="b68276031ed32d04" providerId="LiveId" clId="{DAF4F0C1-3F55-4263-AAE5-0E8D18E7D16B}" dt="2023-11-01T12:57:10.406" v="2954" actId="207"/>
          <ac:spMkLst>
            <pc:docMk/>
            <pc:sldMk cId="939356692" sldId="584"/>
            <ac:spMk id="13" creationId="{8A6325CE-3A7C-34DC-0FE5-F38A9516ED25}"/>
          </ac:spMkLst>
        </pc:spChg>
        <pc:picChg chg="del">
          <ac:chgData name="Bill Lord" userId="b68276031ed32d04" providerId="LiveId" clId="{DAF4F0C1-3F55-4263-AAE5-0E8D18E7D16B}" dt="2023-10-31T22:21:20.083" v="982" actId="478"/>
          <ac:picMkLst>
            <pc:docMk/>
            <pc:sldMk cId="939356692" sldId="584"/>
            <ac:picMk id="5" creationId="{A9464D22-0CD5-FC2A-EC0B-5BD29FA9DE87}"/>
          </ac:picMkLst>
        </pc:picChg>
        <pc:picChg chg="add del mod">
          <ac:chgData name="Bill Lord" userId="b68276031ed32d04" providerId="LiveId" clId="{DAF4F0C1-3F55-4263-AAE5-0E8D18E7D16B}" dt="2023-10-31T22:22:24.830" v="986" actId="478"/>
          <ac:picMkLst>
            <pc:docMk/>
            <pc:sldMk cId="939356692" sldId="584"/>
            <ac:picMk id="6" creationId="{8CBA9D4F-15EC-890C-225A-2E2183A9E4A5}"/>
          </ac:picMkLst>
        </pc:picChg>
        <pc:picChg chg="add mod">
          <ac:chgData name="Bill Lord" userId="b68276031ed32d04" providerId="LiveId" clId="{DAF4F0C1-3F55-4263-AAE5-0E8D18E7D16B}" dt="2023-11-01T12:56:20.899" v="2950" actId="1076"/>
          <ac:picMkLst>
            <pc:docMk/>
            <pc:sldMk cId="939356692" sldId="584"/>
            <ac:picMk id="8" creationId="{D6BBB4C7-FF3D-B00A-F4DB-7BE34A8ED317}"/>
          </ac:picMkLst>
        </pc:picChg>
        <pc:picChg chg="del">
          <ac:chgData name="Bill Lord" userId="b68276031ed32d04" providerId="LiveId" clId="{DAF4F0C1-3F55-4263-AAE5-0E8D18E7D16B}" dt="2023-10-31T22:21:17.157" v="981" actId="478"/>
          <ac:picMkLst>
            <pc:docMk/>
            <pc:sldMk cId="939356692" sldId="584"/>
            <ac:picMk id="9" creationId="{35635D53-9BFB-4F55-7F62-BF0B78633A13}"/>
          </ac:picMkLst>
        </pc:picChg>
        <pc:picChg chg="add mod modCrop">
          <ac:chgData name="Bill Lord" userId="b68276031ed32d04" providerId="LiveId" clId="{DAF4F0C1-3F55-4263-AAE5-0E8D18E7D16B}" dt="2023-11-01T12:58:07.154" v="2959" actId="14100"/>
          <ac:picMkLst>
            <pc:docMk/>
            <pc:sldMk cId="939356692" sldId="584"/>
            <ac:picMk id="11" creationId="{4084C4F6-8E79-3E5D-C684-9852ED61074B}"/>
          </ac:picMkLst>
        </pc:picChg>
      </pc:sldChg>
      <pc:sldChg chg="addSp delSp modSp add mod">
        <pc:chgData name="Bill Lord" userId="b68276031ed32d04" providerId="LiveId" clId="{DAF4F0C1-3F55-4263-AAE5-0E8D18E7D16B}" dt="2023-11-01T12:59:43.054" v="2967" actId="20577"/>
        <pc:sldMkLst>
          <pc:docMk/>
          <pc:sldMk cId="1326119865" sldId="585"/>
        </pc:sldMkLst>
        <pc:spChg chg="add mod">
          <ac:chgData name="Bill Lord" userId="b68276031ed32d04" providerId="LiveId" clId="{DAF4F0C1-3F55-4263-AAE5-0E8D18E7D16B}" dt="2023-11-01T12:59:43.054" v="2967" actId="20577"/>
          <ac:spMkLst>
            <pc:docMk/>
            <pc:sldMk cId="1326119865" sldId="585"/>
            <ac:spMk id="7" creationId="{F1908245-22C7-22C2-EBC7-D500D39A9F35}"/>
          </ac:spMkLst>
        </pc:spChg>
        <pc:spChg chg="del mod">
          <ac:chgData name="Bill Lord" userId="b68276031ed32d04" providerId="LiveId" clId="{DAF4F0C1-3F55-4263-AAE5-0E8D18E7D16B}" dt="2023-11-01T12:59:21.950" v="2964" actId="21"/>
          <ac:spMkLst>
            <pc:docMk/>
            <pc:sldMk cId="1326119865" sldId="585"/>
            <ac:spMk id="10" creationId="{7DD6FEE4-BC22-76B6-6AB2-71B3C6A113AE}"/>
          </ac:spMkLst>
        </pc:spChg>
        <pc:picChg chg="add mod">
          <ac:chgData name="Bill Lord" userId="b68276031ed32d04" providerId="LiveId" clId="{DAF4F0C1-3F55-4263-AAE5-0E8D18E7D16B}" dt="2023-10-31T22:27:43.116" v="1085" actId="14100"/>
          <ac:picMkLst>
            <pc:docMk/>
            <pc:sldMk cId="1326119865" sldId="585"/>
            <ac:picMk id="5" creationId="{F38E0FBE-49AB-074C-334F-3953F18400AA}"/>
          </ac:picMkLst>
        </pc:picChg>
        <pc:picChg chg="add mod">
          <ac:chgData name="Bill Lord" userId="b68276031ed32d04" providerId="LiveId" clId="{DAF4F0C1-3F55-4263-AAE5-0E8D18E7D16B}" dt="2023-11-01T12:58:43.013" v="2960"/>
          <ac:picMkLst>
            <pc:docMk/>
            <pc:sldMk cId="1326119865" sldId="585"/>
            <ac:picMk id="6" creationId="{2E94ADB4-DE5D-4A95-E4D7-88113C5E298F}"/>
          </ac:picMkLst>
        </pc:picChg>
        <pc:picChg chg="del">
          <ac:chgData name="Bill Lord" userId="b68276031ed32d04" providerId="LiveId" clId="{DAF4F0C1-3F55-4263-AAE5-0E8D18E7D16B}" dt="2023-10-31T22:27:26.834" v="1082" actId="478"/>
          <ac:picMkLst>
            <pc:docMk/>
            <pc:sldMk cId="1326119865" sldId="585"/>
            <ac:picMk id="8" creationId="{D6BBB4C7-FF3D-B00A-F4DB-7BE34A8ED317}"/>
          </ac:picMkLst>
        </pc:picChg>
      </pc:sldChg>
      <pc:sldChg chg="addSp delSp modSp add mod">
        <pc:chgData name="Bill Lord" userId="b68276031ed32d04" providerId="LiveId" clId="{DAF4F0C1-3F55-4263-AAE5-0E8D18E7D16B}" dt="2023-11-01T13:01:51.685" v="2975" actId="1076"/>
        <pc:sldMkLst>
          <pc:docMk/>
          <pc:sldMk cId="3043676552" sldId="586"/>
        </pc:sldMkLst>
        <pc:spChg chg="add mod">
          <ac:chgData name="Bill Lord" userId="b68276031ed32d04" providerId="LiveId" clId="{DAF4F0C1-3F55-4263-AAE5-0E8D18E7D16B}" dt="2023-11-01T13:01:51.685" v="2975" actId="1076"/>
          <ac:spMkLst>
            <pc:docMk/>
            <pc:sldMk cId="3043676552" sldId="586"/>
            <ac:spMk id="8" creationId="{D1A5978A-48D4-06CB-4245-872067222986}"/>
          </ac:spMkLst>
        </pc:spChg>
        <pc:spChg chg="del mod">
          <ac:chgData name="Bill Lord" userId="b68276031ed32d04" providerId="LiveId" clId="{DAF4F0C1-3F55-4263-AAE5-0E8D18E7D16B}" dt="2023-11-01T13:00:53.479" v="2969" actId="21"/>
          <ac:spMkLst>
            <pc:docMk/>
            <pc:sldMk cId="3043676552" sldId="586"/>
            <ac:spMk id="10" creationId="{7DD6FEE4-BC22-76B6-6AB2-71B3C6A113AE}"/>
          </ac:spMkLst>
        </pc:spChg>
        <pc:picChg chg="del">
          <ac:chgData name="Bill Lord" userId="b68276031ed32d04" providerId="LiveId" clId="{DAF4F0C1-3F55-4263-AAE5-0E8D18E7D16B}" dt="2023-10-31T22:32:32.930" v="1244" actId="478"/>
          <ac:picMkLst>
            <pc:docMk/>
            <pc:sldMk cId="3043676552" sldId="586"/>
            <ac:picMk id="5" creationId="{F38E0FBE-49AB-074C-334F-3953F18400AA}"/>
          </ac:picMkLst>
        </pc:picChg>
        <pc:picChg chg="add mod">
          <ac:chgData name="Bill Lord" userId="b68276031ed32d04" providerId="LiveId" clId="{DAF4F0C1-3F55-4263-AAE5-0E8D18E7D16B}" dt="2023-10-31T22:32:46.473" v="1247" actId="14100"/>
          <ac:picMkLst>
            <pc:docMk/>
            <pc:sldMk cId="3043676552" sldId="586"/>
            <ac:picMk id="6" creationId="{E057E53A-28F1-EA53-F82B-56B3990E1653}"/>
          </ac:picMkLst>
        </pc:picChg>
        <pc:picChg chg="add mod">
          <ac:chgData name="Bill Lord" userId="b68276031ed32d04" providerId="LiveId" clId="{DAF4F0C1-3F55-4263-AAE5-0E8D18E7D16B}" dt="2023-11-01T13:00:44.546" v="2968"/>
          <ac:picMkLst>
            <pc:docMk/>
            <pc:sldMk cId="3043676552" sldId="586"/>
            <ac:picMk id="7" creationId="{AEFE0BE5-9AD2-91FC-34AD-2C11BFC563D4}"/>
          </ac:picMkLst>
        </pc:picChg>
      </pc:sldChg>
      <pc:sldChg chg="addSp delSp modSp add mod">
        <pc:chgData name="Bill Lord" userId="b68276031ed32d04" providerId="LiveId" clId="{DAF4F0C1-3F55-4263-AAE5-0E8D18E7D16B}" dt="2023-11-01T13:02:31.113" v="2977" actId="207"/>
        <pc:sldMkLst>
          <pc:docMk/>
          <pc:sldMk cId="3442787252" sldId="587"/>
        </pc:sldMkLst>
        <pc:spChg chg="mod">
          <ac:chgData name="Bill Lord" userId="b68276031ed32d04" providerId="LiveId" clId="{DAF4F0C1-3F55-4263-AAE5-0E8D18E7D16B}" dt="2023-10-31T22:35:30.376" v="1309" actId="20577"/>
          <ac:spMkLst>
            <pc:docMk/>
            <pc:sldMk cId="3442787252" sldId="587"/>
            <ac:spMk id="2" creationId="{00000000-0000-0000-0000-000000000000}"/>
          </ac:spMkLst>
        </pc:spChg>
        <pc:spChg chg="mod">
          <ac:chgData name="Bill Lord" userId="b68276031ed32d04" providerId="LiveId" clId="{DAF4F0C1-3F55-4263-AAE5-0E8D18E7D16B}" dt="2023-11-01T13:02:31.113" v="2977" actId="207"/>
          <ac:spMkLst>
            <pc:docMk/>
            <pc:sldMk cId="3442787252" sldId="587"/>
            <ac:spMk id="10" creationId="{7DD6FEE4-BC22-76B6-6AB2-71B3C6A113AE}"/>
          </ac:spMkLst>
        </pc:spChg>
        <pc:picChg chg="add del mod">
          <ac:chgData name="Bill Lord" userId="b68276031ed32d04" providerId="LiveId" clId="{DAF4F0C1-3F55-4263-AAE5-0E8D18E7D16B}" dt="2023-10-31T22:51:48.723" v="1435" actId="478"/>
          <ac:picMkLst>
            <pc:docMk/>
            <pc:sldMk cId="3442787252" sldId="587"/>
            <ac:picMk id="5" creationId="{9AA57989-6D0B-4FE5-B297-46A2D55240E8}"/>
          </ac:picMkLst>
        </pc:picChg>
        <pc:picChg chg="del">
          <ac:chgData name="Bill Lord" userId="b68276031ed32d04" providerId="LiveId" clId="{DAF4F0C1-3F55-4263-AAE5-0E8D18E7D16B}" dt="2023-10-31T22:45:58.188" v="1310" actId="478"/>
          <ac:picMkLst>
            <pc:docMk/>
            <pc:sldMk cId="3442787252" sldId="587"/>
            <ac:picMk id="6" creationId="{E057E53A-28F1-EA53-F82B-56B3990E1653}"/>
          </ac:picMkLst>
        </pc:picChg>
        <pc:picChg chg="add mod ord">
          <ac:chgData name="Bill Lord" userId="b68276031ed32d04" providerId="LiveId" clId="{DAF4F0C1-3F55-4263-AAE5-0E8D18E7D16B}" dt="2023-10-31T22:52:12.688" v="1441" actId="171"/>
          <ac:picMkLst>
            <pc:docMk/>
            <pc:sldMk cId="3442787252" sldId="587"/>
            <ac:picMk id="8" creationId="{B06B12BE-AF71-121F-54A8-B91ACAF9FA3A}"/>
          </ac:picMkLst>
        </pc:picChg>
      </pc:sldChg>
      <pc:sldChg chg="addSp delSp modSp add mod">
        <pc:chgData name="Bill Lord" userId="b68276031ed32d04" providerId="LiveId" clId="{DAF4F0C1-3F55-4263-AAE5-0E8D18E7D16B}" dt="2023-11-01T13:03:59.298" v="2978" actId="478"/>
        <pc:sldMkLst>
          <pc:docMk/>
          <pc:sldMk cId="138212747" sldId="588"/>
        </pc:sldMkLst>
        <pc:spChg chg="mod">
          <ac:chgData name="Bill Lord" userId="b68276031ed32d04" providerId="LiveId" clId="{DAF4F0C1-3F55-4263-AAE5-0E8D18E7D16B}" dt="2023-10-31T22:59:40.813" v="1490" actId="14100"/>
          <ac:spMkLst>
            <pc:docMk/>
            <pc:sldMk cId="138212747" sldId="588"/>
            <ac:spMk id="2" creationId="{00000000-0000-0000-0000-000000000000}"/>
          </ac:spMkLst>
        </pc:spChg>
        <pc:spChg chg="add mod">
          <ac:chgData name="Bill Lord" userId="b68276031ed32d04" providerId="LiveId" clId="{DAF4F0C1-3F55-4263-AAE5-0E8D18E7D16B}" dt="2023-10-31T23:05:26.559" v="1562" actId="14100"/>
          <ac:spMkLst>
            <pc:docMk/>
            <pc:sldMk cId="138212747" sldId="588"/>
            <ac:spMk id="6" creationId="{55A817DE-89AA-2F69-338D-AF1EC218A336}"/>
          </ac:spMkLst>
        </pc:spChg>
        <pc:spChg chg="add">
          <ac:chgData name="Bill Lord" userId="b68276031ed32d04" providerId="LiveId" clId="{DAF4F0C1-3F55-4263-AAE5-0E8D18E7D16B}" dt="2023-10-31T23:05:53.670" v="1563" actId="11529"/>
          <ac:spMkLst>
            <pc:docMk/>
            <pc:sldMk cId="138212747" sldId="588"/>
            <ac:spMk id="7" creationId="{2D3C713B-02B9-C671-515F-670D1A979B47}"/>
          </ac:spMkLst>
        </pc:spChg>
        <pc:spChg chg="del mod">
          <ac:chgData name="Bill Lord" userId="b68276031ed32d04" providerId="LiveId" clId="{DAF4F0C1-3F55-4263-AAE5-0E8D18E7D16B}" dt="2023-11-01T13:03:59.298" v="2978" actId="478"/>
          <ac:spMkLst>
            <pc:docMk/>
            <pc:sldMk cId="138212747" sldId="588"/>
            <ac:spMk id="10" creationId="{7DD6FEE4-BC22-76B6-6AB2-71B3C6A113AE}"/>
          </ac:spMkLst>
        </pc:spChg>
        <pc:spChg chg="add">
          <ac:chgData name="Bill Lord" userId="b68276031ed32d04" providerId="LiveId" clId="{DAF4F0C1-3F55-4263-AAE5-0E8D18E7D16B}" dt="2023-10-31T23:06:56.716" v="1566" actId="11529"/>
          <ac:spMkLst>
            <pc:docMk/>
            <pc:sldMk cId="138212747" sldId="588"/>
            <ac:spMk id="12" creationId="{F9F9FD3D-D1F7-A625-1986-537CD7C03F85}"/>
          </ac:spMkLst>
        </pc:spChg>
        <pc:spChg chg="add mod">
          <ac:chgData name="Bill Lord" userId="b68276031ed32d04" providerId="LiveId" clId="{DAF4F0C1-3F55-4263-AAE5-0E8D18E7D16B}" dt="2023-10-31T23:08:21.368" v="1579"/>
          <ac:spMkLst>
            <pc:docMk/>
            <pc:sldMk cId="138212747" sldId="588"/>
            <ac:spMk id="13" creationId="{A4DC144B-C527-DEBE-D705-49050F6B1FE9}"/>
          </ac:spMkLst>
        </pc:spChg>
        <pc:spChg chg="add mod">
          <ac:chgData name="Bill Lord" userId="b68276031ed32d04" providerId="LiveId" clId="{DAF4F0C1-3F55-4263-AAE5-0E8D18E7D16B}" dt="2023-10-31T23:07:50.598" v="1571" actId="1076"/>
          <ac:spMkLst>
            <pc:docMk/>
            <pc:sldMk cId="138212747" sldId="588"/>
            <ac:spMk id="14" creationId="{69F7430D-118D-4DBF-8D4C-356D12F00087}"/>
          </ac:spMkLst>
        </pc:spChg>
        <pc:spChg chg="add mod">
          <ac:chgData name="Bill Lord" userId="b68276031ed32d04" providerId="LiveId" clId="{DAF4F0C1-3F55-4263-AAE5-0E8D18E7D16B}" dt="2023-10-31T23:08:55.818" v="1598" actId="20577"/>
          <ac:spMkLst>
            <pc:docMk/>
            <pc:sldMk cId="138212747" sldId="588"/>
            <ac:spMk id="15" creationId="{0C02719D-52AB-28C3-9429-E23DE7778842}"/>
          </ac:spMkLst>
        </pc:spChg>
        <pc:spChg chg="add mod">
          <ac:chgData name="Bill Lord" userId="b68276031ed32d04" providerId="LiveId" clId="{DAF4F0C1-3F55-4263-AAE5-0E8D18E7D16B}" dt="2023-10-31T23:09:43.365" v="1601" actId="14100"/>
          <ac:spMkLst>
            <pc:docMk/>
            <pc:sldMk cId="138212747" sldId="588"/>
            <ac:spMk id="16" creationId="{F54A3C63-42B2-7DA2-EEC1-EB0D807D1B3B}"/>
          </ac:spMkLst>
        </pc:spChg>
        <pc:spChg chg="add mod">
          <ac:chgData name="Bill Lord" userId="b68276031ed32d04" providerId="LiveId" clId="{DAF4F0C1-3F55-4263-AAE5-0E8D18E7D16B}" dt="2023-10-31T23:10:03.236" v="1604" actId="1076"/>
          <ac:spMkLst>
            <pc:docMk/>
            <pc:sldMk cId="138212747" sldId="588"/>
            <ac:spMk id="17" creationId="{128D27E7-C010-DCCD-BEDB-2D94AC1A2460}"/>
          </ac:spMkLst>
        </pc:spChg>
        <pc:spChg chg="add mod">
          <ac:chgData name="Bill Lord" userId="b68276031ed32d04" providerId="LiveId" clId="{DAF4F0C1-3F55-4263-AAE5-0E8D18E7D16B}" dt="2023-10-31T23:11:08.013" v="1640" actId="1035"/>
          <ac:spMkLst>
            <pc:docMk/>
            <pc:sldMk cId="138212747" sldId="588"/>
            <ac:spMk id="18" creationId="{DD2C26EC-7858-E335-A744-10B1C2E0F827}"/>
          </ac:spMkLst>
        </pc:spChg>
        <pc:spChg chg="add mod">
          <ac:chgData name="Bill Lord" userId="b68276031ed32d04" providerId="LiveId" clId="{DAF4F0C1-3F55-4263-AAE5-0E8D18E7D16B}" dt="2023-10-31T23:10:59.201" v="1626" actId="20577"/>
          <ac:spMkLst>
            <pc:docMk/>
            <pc:sldMk cId="138212747" sldId="588"/>
            <ac:spMk id="19" creationId="{863FFF6A-3109-688B-D0CD-9A3A9F1F4D8D}"/>
          </ac:spMkLst>
        </pc:spChg>
        <pc:picChg chg="add mod">
          <ac:chgData name="Bill Lord" userId="b68276031ed32d04" providerId="LiveId" clId="{DAF4F0C1-3F55-4263-AAE5-0E8D18E7D16B}" dt="2023-10-31T22:59:01.419" v="1476" actId="1440"/>
          <ac:picMkLst>
            <pc:docMk/>
            <pc:sldMk cId="138212747" sldId="588"/>
            <ac:picMk id="4" creationId="{42D4BF3A-0F8D-D207-A5C8-860899AA5749}"/>
          </ac:picMkLst>
        </pc:picChg>
        <pc:picChg chg="add mod">
          <ac:chgData name="Bill Lord" userId="b68276031ed32d04" providerId="LiveId" clId="{DAF4F0C1-3F55-4263-AAE5-0E8D18E7D16B}" dt="2023-10-31T22:58:03.420" v="1447" actId="1076"/>
          <ac:picMkLst>
            <pc:docMk/>
            <pc:sldMk cId="138212747" sldId="588"/>
            <ac:picMk id="5" creationId="{102FFDE3-FF8E-C563-6A10-2AA60993C047}"/>
          </ac:picMkLst>
        </pc:picChg>
        <pc:picChg chg="del">
          <ac:chgData name="Bill Lord" userId="b68276031ed32d04" providerId="LiveId" clId="{DAF4F0C1-3F55-4263-AAE5-0E8D18E7D16B}" dt="2023-10-31T22:54:50.139" v="1444" actId="478"/>
          <ac:picMkLst>
            <pc:docMk/>
            <pc:sldMk cId="138212747" sldId="588"/>
            <ac:picMk id="8" creationId="{B06B12BE-AF71-121F-54A8-B91ACAF9FA3A}"/>
          </ac:picMkLst>
        </pc:picChg>
        <pc:cxnChg chg="add del">
          <ac:chgData name="Bill Lord" userId="b68276031ed32d04" providerId="LiveId" clId="{DAF4F0C1-3F55-4263-AAE5-0E8D18E7D16B}" dt="2023-10-31T23:06:27.078" v="1565" actId="478"/>
          <ac:cxnSpMkLst>
            <pc:docMk/>
            <pc:sldMk cId="138212747" sldId="588"/>
            <ac:cxnSpMk id="11" creationId="{81D32646-245F-6521-5588-7944467D0ADE}"/>
          </ac:cxnSpMkLst>
        </pc:cxnChg>
      </pc:sldChg>
      <pc:sldChg chg="addSp delSp modSp add mod">
        <pc:chgData name="Bill Lord" userId="b68276031ed32d04" providerId="LiveId" clId="{DAF4F0C1-3F55-4263-AAE5-0E8D18E7D16B}" dt="2023-10-31T23:36:32.239" v="1913" actId="14100"/>
        <pc:sldMkLst>
          <pc:docMk/>
          <pc:sldMk cId="544648334" sldId="589"/>
        </pc:sldMkLst>
        <pc:spChg chg="mod">
          <ac:chgData name="Bill Lord" userId="b68276031ed32d04" providerId="LiveId" clId="{DAF4F0C1-3F55-4263-AAE5-0E8D18E7D16B}" dt="2023-10-31T23:35:19.051" v="1867" actId="164"/>
          <ac:spMkLst>
            <pc:docMk/>
            <pc:sldMk cId="544648334" sldId="589"/>
            <ac:spMk id="6" creationId="{55A817DE-89AA-2F69-338D-AF1EC218A336}"/>
          </ac:spMkLst>
        </pc:spChg>
        <pc:spChg chg="mod">
          <ac:chgData name="Bill Lord" userId="b68276031ed32d04" providerId="LiveId" clId="{DAF4F0C1-3F55-4263-AAE5-0E8D18E7D16B}" dt="2023-10-31T23:35:19.051" v="1867" actId="164"/>
          <ac:spMkLst>
            <pc:docMk/>
            <pc:sldMk cId="544648334" sldId="589"/>
            <ac:spMk id="7" creationId="{2D3C713B-02B9-C671-515F-670D1A979B47}"/>
          </ac:spMkLst>
        </pc:spChg>
        <pc:spChg chg="del">
          <ac:chgData name="Bill Lord" userId="b68276031ed32d04" providerId="LiveId" clId="{DAF4F0C1-3F55-4263-AAE5-0E8D18E7D16B}" dt="2023-10-31T23:35:56.207" v="1908" actId="478"/>
          <ac:spMkLst>
            <pc:docMk/>
            <pc:sldMk cId="544648334" sldId="589"/>
            <ac:spMk id="10" creationId="{7DD6FEE4-BC22-76B6-6AB2-71B3C6A113AE}"/>
          </ac:spMkLst>
        </pc:spChg>
        <pc:spChg chg="mod">
          <ac:chgData name="Bill Lord" userId="b68276031ed32d04" providerId="LiveId" clId="{DAF4F0C1-3F55-4263-AAE5-0E8D18E7D16B}" dt="2023-10-31T23:35:19.051" v="1867" actId="164"/>
          <ac:spMkLst>
            <pc:docMk/>
            <pc:sldMk cId="544648334" sldId="589"/>
            <ac:spMk id="12" creationId="{F9F9FD3D-D1F7-A625-1986-537CD7C03F85}"/>
          </ac:spMkLst>
        </pc:spChg>
        <pc:spChg chg="mod">
          <ac:chgData name="Bill Lord" userId="b68276031ed32d04" providerId="LiveId" clId="{DAF4F0C1-3F55-4263-AAE5-0E8D18E7D16B}" dt="2023-10-31T23:35:19.051" v="1867" actId="164"/>
          <ac:spMkLst>
            <pc:docMk/>
            <pc:sldMk cId="544648334" sldId="589"/>
            <ac:spMk id="13" creationId="{A4DC144B-C527-DEBE-D705-49050F6B1FE9}"/>
          </ac:spMkLst>
        </pc:spChg>
        <pc:spChg chg="mod">
          <ac:chgData name="Bill Lord" userId="b68276031ed32d04" providerId="LiveId" clId="{DAF4F0C1-3F55-4263-AAE5-0E8D18E7D16B}" dt="2023-10-31T23:35:19.051" v="1867" actId="164"/>
          <ac:spMkLst>
            <pc:docMk/>
            <pc:sldMk cId="544648334" sldId="589"/>
            <ac:spMk id="14" creationId="{69F7430D-118D-4DBF-8D4C-356D12F00087}"/>
          </ac:spMkLst>
        </pc:spChg>
        <pc:spChg chg="mod">
          <ac:chgData name="Bill Lord" userId="b68276031ed32d04" providerId="LiveId" clId="{DAF4F0C1-3F55-4263-AAE5-0E8D18E7D16B}" dt="2023-10-31T23:35:19.051" v="1867" actId="164"/>
          <ac:spMkLst>
            <pc:docMk/>
            <pc:sldMk cId="544648334" sldId="589"/>
            <ac:spMk id="15" creationId="{0C02719D-52AB-28C3-9429-E23DE7778842}"/>
          </ac:spMkLst>
        </pc:spChg>
        <pc:spChg chg="mod">
          <ac:chgData name="Bill Lord" userId="b68276031ed32d04" providerId="LiveId" clId="{DAF4F0C1-3F55-4263-AAE5-0E8D18E7D16B}" dt="2023-10-31T23:35:19.051" v="1867" actId="164"/>
          <ac:spMkLst>
            <pc:docMk/>
            <pc:sldMk cId="544648334" sldId="589"/>
            <ac:spMk id="16" creationId="{F54A3C63-42B2-7DA2-EEC1-EB0D807D1B3B}"/>
          </ac:spMkLst>
        </pc:spChg>
        <pc:spChg chg="mod">
          <ac:chgData name="Bill Lord" userId="b68276031ed32d04" providerId="LiveId" clId="{DAF4F0C1-3F55-4263-AAE5-0E8D18E7D16B}" dt="2023-10-31T23:35:19.051" v="1867" actId="164"/>
          <ac:spMkLst>
            <pc:docMk/>
            <pc:sldMk cId="544648334" sldId="589"/>
            <ac:spMk id="17" creationId="{128D27E7-C010-DCCD-BEDB-2D94AC1A2460}"/>
          </ac:spMkLst>
        </pc:spChg>
        <pc:spChg chg="mod">
          <ac:chgData name="Bill Lord" userId="b68276031ed32d04" providerId="LiveId" clId="{DAF4F0C1-3F55-4263-AAE5-0E8D18E7D16B}" dt="2023-10-31T23:35:19.051" v="1867" actId="164"/>
          <ac:spMkLst>
            <pc:docMk/>
            <pc:sldMk cId="544648334" sldId="589"/>
            <ac:spMk id="18" creationId="{DD2C26EC-7858-E335-A744-10B1C2E0F827}"/>
          </ac:spMkLst>
        </pc:spChg>
        <pc:spChg chg="del">
          <ac:chgData name="Bill Lord" userId="b68276031ed32d04" providerId="LiveId" clId="{DAF4F0C1-3F55-4263-AAE5-0E8D18E7D16B}" dt="2023-10-31T23:29:21.634" v="1851" actId="478"/>
          <ac:spMkLst>
            <pc:docMk/>
            <pc:sldMk cId="544648334" sldId="589"/>
            <ac:spMk id="19" creationId="{863FFF6A-3109-688B-D0CD-9A3A9F1F4D8D}"/>
          </ac:spMkLst>
        </pc:spChg>
        <pc:grpChg chg="add del mod">
          <ac:chgData name="Bill Lord" userId="b68276031ed32d04" providerId="LiveId" clId="{DAF4F0C1-3F55-4263-AAE5-0E8D18E7D16B}" dt="2023-10-31T23:35:24.515" v="1868" actId="21"/>
          <ac:grpSpMkLst>
            <pc:docMk/>
            <pc:sldMk cId="544648334" sldId="589"/>
            <ac:grpSpMk id="21" creationId="{94FCC0D7-6ACC-EC59-F682-F09A23587D87}"/>
          </ac:grpSpMkLst>
        </pc:grpChg>
        <pc:picChg chg="mod">
          <ac:chgData name="Bill Lord" userId="b68276031ed32d04" providerId="LiveId" clId="{DAF4F0C1-3F55-4263-AAE5-0E8D18E7D16B}" dt="2023-10-31T23:35:19.051" v="1867" actId="164"/>
          <ac:picMkLst>
            <pc:docMk/>
            <pc:sldMk cId="544648334" sldId="589"/>
            <ac:picMk id="4" creationId="{42D4BF3A-0F8D-D207-A5C8-860899AA5749}"/>
          </ac:picMkLst>
        </pc:picChg>
        <pc:picChg chg="del">
          <ac:chgData name="Bill Lord" userId="b68276031ed32d04" providerId="LiveId" clId="{DAF4F0C1-3F55-4263-AAE5-0E8D18E7D16B}" dt="2023-10-31T23:34:51.211" v="1860" actId="478"/>
          <ac:picMkLst>
            <pc:docMk/>
            <pc:sldMk cId="544648334" sldId="589"/>
            <ac:picMk id="5" creationId="{102FFDE3-FF8E-C563-6A10-2AA60993C047}"/>
          </ac:picMkLst>
        </pc:picChg>
        <pc:picChg chg="add mod modCrop">
          <ac:chgData name="Bill Lord" userId="b68276031ed32d04" providerId="LiveId" clId="{DAF4F0C1-3F55-4263-AAE5-0E8D18E7D16B}" dt="2023-10-31T23:36:21.002" v="1911" actId="1076"/>
          <ac:picMkLst>
            <pc:docMk/>
            <pc:sldMk cId="544648334" sldId="589"/>
            <ac:picMk id="9" creationId="{87BB565D-E6DD-D72F-2AA1-944004B62489}"/>
          </ac:picMkLst>
        </pc:picChg>
        <pc:picChg chg="add mod">
          <ac:chgData name="Bill Lord" userId="b68276031ed32d04" providerId="LiveId" clId="{DAF4F0C1-3F55-4263-AAE5-0E8D18E7D16B}" dt="2023-10-31T23:36:32.239" v="1913" actId="14100"/>
          <ac:picMkLst>
            <pc:docMk/>
            <pc:sldMk cId="544648334" sldId="589"/>
            <ac:picMk id="20" creationId="{2EF3A48F-BB92-3315-30ED-FD401F4272F6}"/>
          </ac:picMkLst>
        </pc:picChg>
        <pc:picChg chg="mod ord">
          <ac:chgData name="Bill Lord" userId="b68276031ed32d04" providerId="LiveId" clId="{DAF4F0C1-3F55-4263-AAE5-0E8D18E7D16B}" dt="2023-10-31T23:36:10.076" v="1910" actId="167"/>
          <ac:picMkLst>
            <pc:docMk/>
            <pc:sldMk cId="544648334" sldId="589"/>
            <ac:picMk id="22" creationId="{F276C906-B317-4DBB-CEF7-A201BA3A28A4}"/>
          </ac:picMkLst>
        </pc:picChg>
      </pc:sldChg>
      <pc:sldChg chg="addSp delSp modSp add mod">
        <pc:chgData name="Bill Lord" userId="b68276031ed32d04" providerId="LiveId" clId="{DAF4F0C1-3F55-4263-AAE5-0E8D18E7D16B}" dt="2023-11-01T13:06:37.375" v="2980" actId="1076"/>
        <pc:sldMkLst>
          <pc:docMk/>
          <pc:sldMk cId="678320586" sldId="590"/>
        </pc:sldMkLst>
        <pc:spChg chg="mod">
          <ac:chgData name="Bill Lord" userId="b68276031ed32d04" providerId="LiveId" clId="{DAF4F0C1-3F55-4263-AAE5-0E8D18E7D16B}" dt="2023-10-31T23:45:12.816" v="1957" actId="14100"/>
          <ac:spMkLst>
            <pc:docMk/>
            <pc:sldMk cId="678320586" sldId="590"/>
            <ac:spMk id="2" creationId="{00000000-0000-0000-0000-000000000000}"/>
          </ac:spMkLst>
        </pc:spChg>
        <pc:spChg chg="add mod">
          <ac:chgData name="Bill Lord" userId="b68276031ed32d04" providerId="LiveId" clId="{DAF4F0C1-3F55-4263-AAE5-0E8D18E7D16B}" dt="2023-11-01T13:06:37.375" v="2980" actId="1076"/>
          <ac:spMkLst>
            <pc:docMk/>
            <pc:sldMk cId="678320586" sldId="590"/>
            <ac:spMk id="8" creationId="{27D90B51-5E57-428E-632E-B02F223FFD70}"/>
          </ac:spMkLst>
        </pc:spChg>
        <pc:picChg chg="add mod modCrop">
          <ac:chgData name="Bill Lord" userId="b68276031ed32d04" providerId="LiveId" clId="{DAF4F0C1-3F55-4263-AAE5-0E8D18E7D16B}" dt="2023-10-31T23:45:20.707" v="1958" actId="1076"/>
          <ac:picMkLst>
            <pc:docMk/>
            <pc:sldMk cId="678320586" sldId="590"/>
            <ac:picMk id="5" creationId="{250D1AC8-D73E-5B67-EFE7-435D18742D1F}"/>
          </ac:picMkLst>
        </pc:picChg>
        <pc:picChg chg="add mod">
          <ac:chgData name="Bill Lord" userId="b68276031ed32d04" providerId="LiveId" clId="{DAF4F0C1-3F55-4263-AAE5-0E8D18E7D16B}" dt="2023-10-31T23:45:28.453" v="1959" actId="14100"/>
          <ac:picMkLst>
            <pc:docMk/>
            <pc:sldMk cId="678320586" sldId="590"/>
            <ac:picMk id="7" creationId="{F625B37A-83DF-FA30-5850-064C11488B24}"/>
          </ac:picMkLst>
        </pc:picChg>
        <pc:picChg chg="del">
          <ac:chgData name="Bill Lord" userId="b68276031ed32d04" providerId="LiveId" clId="{DAF4F0C1-3F55-4263-AAE5-0E8D18E7D16B}" dt="2023-10-31T23:41:47.348" v="1916" actId="478"/>
          <ac:picMkLst>
            <pc:docMk/>
            <pc:sldMk cId="678320586" sldId="590"/>
            <ac:picMk id="9" creationId="{87BB565D-E6DD-D72F-2AA1-944004B62489}"/>
          </ac:picMkLst>
        </pc:picChg>
        <pc:picChg chg="del">
          <ac:chgData name="Bill Lord" userId="b68276031ed32d04" providerId="LiveId" clId="{DAF4F0C1-3F55-4263-AAE5-0E8D18E7D16B}" dt="2023-10-31T23:41:49.548" v="1917" actId="478"/>
          <ac:picMkLst>
            <pc:docMk/>
            <pc:sldMk cId="678320586" sldId="590"/>
            <ac:picMk id="20" creationId="{2EF3A48F-BB92-3315-30ED-FD401F4272F6}"/>
          </ac:picMkLst>
        </pc:picChg>
        <pc:picChg chg="mod">
          <ac:chgData name="Bill Lord" userId="b68276031ed32d04" providerId="LiveId" clId="{DAF4F0C1-3F55-4263-AAE5-0E8D18E7D16B}" dt="2023-10-31T23:45:04.416" v="1956" actId="1038"/>
          <ac:picMkLst>
            <pc:docMk/>
            <pc:sldMk cId="678320586" sldId="590"/>
            <ac:picMk id="22" creationId="{F276C906-B317-4DBB-CEF7-A201BA3A28A4}"/>
          </ac:picMkLst>
        </pc:picChg>
      </pc:sldChg>
      <pc:sldChg chg="addSp delSp modSp add mod">
        <pc:chgData name="Bill Lord" userId="b68276031ed32d04" providerId="LiveId" clId="{DAF4F0C1-3F55-4263-AAE5-0E8D18E7D16B}" dt="2023-11-01T17:30:07.981" v="3173" actId="20577"/>
        <pc:sldMkLst>
          <pc:docMk/>
          <pc:sldMk cId="1570318797" sldId="591"/>
        </pc:sldMkLst>
        <pc:spChg chg="mod">
          <ac:chgData name="Bill Lord" userId="b68276031ed32d04" providerId="LiveId" clId="{DAF4F0C1-3F55-4263-AAE5-0E8D18E7D16B}" dt="2023-11-01T00:02:18.824" v="1990" actId="1076"/>
          <ac:spMkLst>
            <pc:docMk/>
            <pc:sldMk cId="1570318797" sldId="591"/>
            <ac:spMk id="2" creationId="{00000000-0000-0000-0000-000000000000}"/>
          </ac:spMkLst>
        </pc:spChg>
        <pc:spChg chg="add mod">
          <ac:chgData name="Bill Lord" userId="b68276031ed32d04" providerId="LiveId" clId="{DAF4F0C1-3F55-4263-AAE5-0E8D18E7D16B}" dt="2023-11-01T17:30:07.981" v="3173" actId="20577"/>
          <ac:spMkLst>
            <pc:docMk/>
            <pc:sldMk cId="1570318797" sldId="591"/>
            <ac:spMk id="8" creationId="{13061F3E-C57E-A5F8-628A-7250C1E69A4D}"/>
          </ac:spMkLst>
        </pc:spChg>
        <pc:spChg chg="add mod">
          <ac:chgData name="Bill Lord" userId="b68276031ed32d04" providerId="LiveId" clId="{DAF4F0C1-3F55-4263-AAE5-0E8D18E7D16B}" dt="2023-11-01T00:03:56.973" v="2031" actId="208"/>
          <ac:spMkLst>
            <pc:docMk/>
            <pc:sldMk cId="1570318797" sldId="591"/>
            <ac:spMk id="9" creationId="{2D7CD913-C8DB-F073-BBB4-0E90D17760D5}"/>
          </ac:spMkLst>
        </pc:spChg>
        <pc:picChg chg="del">
          <ac:chgData name="Bill Lord" userId="b68276031ed32d04" providerId="LiveId" clId="{DAF4F0C1-3F55-4263-AAE5-0E8D18E7D16B}" dt="2023-10-31T23:47:11.812" v="1962" actId="478"/>
          <ac:picMkLst>
            <pc:docMk/>
            <pc:sldMk cId="1570318797" sldId="591"/>
            <ac:picMk id="5" creationId="{250D1AC8-D73E-5B67-EFE7-435D18742D1F}"/>
          </ac:picMkLst>
        </pc:picChg>
        <pc:picChg chg="add mod">
          <ac:chgData name="Bill Lord" userId="b68276031ed32d04" providerId="LiveId" clId="{DAF4F0C1-3F55-4263-AAE5-0E8D18E7D16B}" dt="2023-11-01T00:02:08.162" v="1988" actId="1076"/>
          <ac:picMkLst>
            <pc:docMk/>
            <pc:sldMk cId="1570318797" sldId="591"/>
            <ac:picMk id="6" creationId="{5BC08F33-3344-7656-D617-C0CDC74CF396}"/>
          </ac:picMkLst>
        </pc:picChg>
        <pc:picChg chg="del">
          <ac:chgData name="Bill Lord" userId="b68276031ed32d04" providerId="LiveId" clId="{DAF4F0C1-3F55-4263-AAE5-0E8D18E7D16B}" dt="2023-10-31T23:47:08.766" v="1961" actId="478"/>
          <ac:picMkLst>
            <pc:docMk/>
            <pc:sldMk cId="1570318797" sldId="591"/>
            <ac:picMk id="7" creationId="{F625B37A-83DF-FA30-5850-064C11488B24}"/>
          </ac:picMkLst>
        </pc:picChg>
      </pc:sldChg>
      <pc:sldChg chg="addSp delSp modSp add mod">
        <pc:chgData name="Bill Lord" userId="b68276031ed32d04" providerId="LiveId" clId="{DAF4F0C1-3F55-4263-AAE5-0E8D18E7D16B}" dt="2023-11-01T13:44:32.712" v="3138" actId="1076"/>
        <pc:sldMkLst>
          <pc:docMk/>
          <pc:sldMk cId="137978194" sldId="592"/>
        </pc:sldMkLst>
        <pc:spChg chg="add mod">
          <ac:chgData name="Bill Lord" userId="b68276031ed32d04" providerId="LiveId" clId="{DAF4F0C1-3F55-4263-AAE5-0E8D18E7D16B}" dt="2023-11-01T13:43:54.087" v="3131" actId="1076"/>
          <ac:spMkLst>
            <pc:docMk/>
            <pc:sldMk cId="137978194" sldId="592"/>
            <ac:spMk id="2" creationId="{41CD27CA-5CCA-9C53-B29A-424A1FB96611}"/>
          </ac:spMkLst>
        </pc:spChg>
        <pc:spChg chg="del">
          <ac:chgData name="Bill Lord" userId="b68276031ed32d04" providerId="LiveId" clId="{DAF4F0C1-3F55-4263-AAE5-0E8D18E7D16B}" dt="2023-11-01T13:44:26.937" v="3137" actId="478"/>
          <ac:spMkLst>
            <pc:docMk/>
            <pc:sldMk cId="137978194" sldId="592"/>
            <ac:spMk id="6" creationId="{C746B4C6-CC7D-71E7-E6DC-AE39C247E8C4}"/>
          </ac:spMkLst>
        </pc:spChg>
        <pc:spChg chg="del">
          <ac:chgData name="Bill Lord" userId="b68276031ed32d04" providerId="LiveId" clId="{DAF4F0C1-3F55-4263-AAE5-0E8D18E7D16B}" dt="2023-11-01T13:44:26.937" v="3137" actId="478"/>
          <ac:spMkLst>
            <pc:docMk/>
            <pc:sldMk cId="137978194" sldId="592"/>
            <ac:spMk id="7" creationId="{7143FA94-42C5-55D7-1378-2AC77E7CB55E}"/>
          </ac:spMkLst>
        </pc:spChg>
        <pc:spChg chg="mod">
          <ac:chgData name="Bill Lord" userId="b68276031ed32d04" providerId="LiveId" clId="{DAF4F0C1-3F55-4263-AAE5-0E8D18E7D16B}" dt="2023-10-31T23:57:51.092" v="1979" actId="20577"/>
          <ac:spMkLst>
            <pc:docMk/>
            <pc:sldMk cId="137978194" sldId="592"/>
            <ac:spMk id="9" creationId="{00000000-0000-0000-0000-000000000000}"/>
          </ac:spMkLst>
        </pc:spChg>
        <pc:spChg chg="del">
          <ac:chgData name="Bill Lord" userId="b68276031ed32d04" providerId="LiveId" clId="{DAF4F0C1-3F55-4263-AAE5-0E8D18E7D16B}" dt="2023-11-01T13:44:26.937" v="3137" actId="478"/>
          <ac:spMkLst>
            <pc:docMk/>
            <pc:sldMk cId="137978194" sldId="592"/>
            <ac:spMk id="11" creationId="{8E032366-AA37-DBA4-1111-EC85F5A3CC86}"/>
          </ac:spMkLst>
        </pc:spChg>
        <pc:spChg chg="del">
          <ac:chgData name="Bill Lord" userId="b68276031ed32d04" providerId="LiveId" clId="{DAF4F0C1-3F55-4263-AAE5-0E8D18E7D16B}" dt="2023-11-01T13:44:20.782" v="3136" actId="478"/>
          <ac:spMkLst>
            <pc:docMk/>
            <pc:sldMk cId="137978194" sldId="592"/>
            <ac:spMk id="12" creationId="{082DC340-1A0C-B96C-CE55-DB9723D4E44A}"/>
          </ac:spMkLst>
        </pc:spChg>
        <pc:spChg chg="del">
          <ac:chgData name="Bill Lord" userId="b68276031ed32d04" providerId="LiveId" clId="{DAF4F0C1-3F55-4263-AAE5-0E8D18E7D16B}" dt="2023-11-01T13:44:11.917" v="3134" actId="478"/>
          <ac:spMkLst>
            <pc:docMk/>
            <pc:sldMk cId="137978194" sldId="592"/>
            <ac:spMk id="14" creationId="{BB971F61-6CFC-9C27-FF58-35863C4F808B}"/>
          </ac:spMkLst>
        </pc:spChg>
        <pc:spChg chg="del">
          <ac:chgData name="Bill Lord" userId="b68276031ed32d04" providerId="LiveId" clId="{DAF4F0C1-3F55-4263-AAE5-0E8D18E7D16B}" dt="2023-11-01T13:44:15.066" v="3135" actId="478"/>
          <ac:spMkLst>
            <pc:docMk/>
            <pc:sldMk cId="137978194" sldId="592"/>
            <ac:spMk id="15" creationId="{6B17FCDA-8D44-97DA-1063-62FF2699936E}"/>
          </ac:spMkLst>
        </pc:spChg>
        <pc:picChg chg="mod">
          <ac:chgData name="Bill Lord" userId="b68276031ed32d04" providerId="LiveId" clId="{DAF4F0C1-3F55-4263-AAE5-0E8D18E7D16B}" dt="2023-11-01T13:44:32.712" v="3138" actId="1076"/>
          <ac:picMkLst>
            <pc:docMk/>
            <pc:sldMk cId="137978194" sldId="592"/>
            <ac:picMk id="2050" creationId="{AE2F35D0-D636-4705-FC98-A24D0439489D}"/>
          </ac:picMkLst>
        </pc:picChg>
      </pc:sldChg>
      <pc:sldChg chg="add">
        <pc:chgData name="Bill Lord" userId="b68276031ed32d04" providerId="LiveId" clId="{DAF4F0C1-3F55-4263-AAE5-0E8D18E7D16B}" dt="2023-10-31T23:55:40.686" v="1966"/>
        <pc:sldMkLst>
          <pc:docMk/>
          <pc:sldMk cId="158218409" sldId="593"/>
        </pc:sldMkLst>
      </pc:sldChg>
      <pc:sldChg chg="addSp delSp modSp add mod ord">
        <pc:chgData name="Bill Lord" userId="b68276031ed32d04" providerId="LiveId" clId="{DAF4F0C1-3F55-4263-AAE5-0E8D18E7D16B}" dt="2023-11-01T13:12:34.858" v="3040" actId="14100"/>
        <pc:sldMkLst>
          <pc:docMk/>
          <pc:sldMk cId="1165072355" sldId="594"/>
        </pc:sldMkLst>
        <pc:spChg chg="mod">
          <ac:chgData name="Bill Lord" userId="b68276031ed32d04" providerId="LiveId" clId="{DAF4F0C1-3F55-4263-AAE5-0E8D18E7D16B}" dt="2023-11-01T00:10:38.878" v="2043" actId="14100"/>
          <ac:spMkLst>
            <pc:docMk/>
            <pc:sldMk cId="1165072355" sldId="594"/>
            <ac:spMk id="2" creationId="{00000000-0000-0000-0000-000000000000}"/>
          </ac:spMkLst>
        </pc:spChg>
        <pc:spChg chg="add del mod">
          <ac:chgData name="Bill Lord" userId="b68276031ed32d04" providerId="LiveId" clId="{DAF4F0C1-3F55-4263-AAE5-0E8D18E7D16B}" dt="2023-11-01T00:23:10.696" v="2188" actId="478"/>
          <ac:spMkLst>
            <pc:docMk/>
            <pc:sldMk cId="1165072355" sldId="594"/>
            <ac:spMk id="9" creationId="{F677C798-01A5-3038-3E2F-D77AB7C297EB}"/>
          </ac:spMkLst>
        </pc:spChg>
        <pc:spChg chg="add mod">
          <ac:chgData name="Bill Lord" userId="b68276031ed32d04" providerId="LiveId" clId="{DAF4F0C1-3F55-4263-AAE5-0E8D18E7D16B}" dt="2023-11-01T13:12:34.858" v="3040" actId="14100"/>
          <ac:spMkLst>
            <pc:docMk/>
            <pc:sldMk cId="1165072355" sldId="594"/>
            <ac:spMk id="11" creationId="{55A6C49C-A758-15C3-8AFF-0C4DD52ABA22}"/>
          </ac:spMkLst>
        </pc:spChg>
        <pc:picChg chg="add del mod">
          <ac:chgData name="Bill Lord" userId="b68276031ed32d04" providerId="LiveId" clId="{DAF4F0C1-3F55-4263-AAE5-0E8D18E7D16B}" dt="2023-11-01T00:06:44.517" v="2037" actId="21"/>
          <ac:picMkLst>
            <pc:docMk/>
            <pc:sldMk cId="1165072355" sldId="594"/>
            <ac:picMk id="5" creationId="{F7668047-1AF3-E376-04A1-66022D221C21}"/>
          </ac:picMkLst>
        </pc:picChg>
        <pc:picChg chg="del">
          <ac:chgData name="Bill Lord" userId="b68276031ed32d04" providerId="LiveId" clId="{DAF4F0C1-3F55-4263-AAE5-0E8D18E7D16B}" dt="2023-11-01T00:05:59.543" v="2032" actId="478"/>
          <ac:picMkLst>
            <pc:docMk/>
            <pc:sldMk cId="1165072355" sldId="594"/>
            <ac:picMk id="6" creationId="{5BC08F33-3344-7656-D617-C0CDC74CF396}"/>
          </ac:picMkLst>
        </pc:picChg>
        <pc:picChg chg="add mod">
          <ac:chgData name="Bill Lord" userId="b68276031ed32d04" providerId="LiveId" clId="{DAF4F0C1-3F55-4263-AAE5-0E8D18E7D16B}" dt="2023-11-01T00:10:22.116" v="2041" actId="14100"/>
          <ac:picMkLst>
            <pc:docMk/>
            <pc:sldMk cId="1165072355" sldId="594"/>
            <ac:picMk id="7" creationId="{A31E48AA-CC1E-453E-8CA8-9EE11DB03CFC}"/>
          </ac:picMkLst>
        </pc:picChg>
        <pc:picChg chg="add del mod">
          <ac:chgData name="Bill Lord" userId="b68276031ed32d04" providerId="LiveId" clId="{DAF4F0C1-3F55-4263-AAE5-0E8D18E7D16B}" dt="2023-11-01T00:18:42.051" v="2171" actId="478"/>
          <ac:picMkLst>
            <pc:docMk/>
            <pc:sldMk cId="1165072355" sldId="594"/>
            <ac:picMk id="8" creationId="{96E555BC-DBC6-4D38-3C62-AD6726A25289}"/>
          </ac:picMkLst>
        </pc:picChg>
        <pc:picChg chg="add mod">
          <ac:chgData name="Bill Lord" userId="b68276031ed32d04" providerId="LiveId" clId="{DAF4F0C1-3F55-4263-AAE5-0E8D18E7D16B}" dt="2023-11-01T00:19:36.034" v="2173" actId="1076"/>
          <ac:picMkLst>
            <pc:docMk/>
            <pc:sldMk cId="1165072355" sldId="594"/>
            <ac:picMk id="10" creationId="{FD10CD41-1DBC-29B3-80B6-B2D0CDBD29D2}"/>
          </ac:picMkLst>
        </pc:picChg>
        <pc:picChg chg="del">
          <ac:chgData name="Bill Lord" userId="b68276031ed32d04" providerId="LiveId" clId="{DAF4F0C1-3F55-4263-AAE5-0E8D18E7D16B}" dt="2023-11-01T00:06:26.155" v="2035" actId="478"/>
          <ac:picMkLst>
            <pc:docMk/>
            <pc:sldMk cId="1165072355" sldId="594"/>
            <ac:picMk id="22" creationId="{F276C906-B317-4DBB-CEF7-A201BA3A28A4}"/>
          </ac:picMkLst>
        </pc:picChg>
      </pc:sldChg>
      <pc:sldChg chg="addSp modSp add mod">
        <pc:chgData name="Bill Lord" userId="b68276031ed32d04" providerId="LiveId" clId="{DAF4F0C1-3F55-4263-AAE5-0E8D18E7D16B}" dt="2023-11-01T13:10:06.155" v="3038" actId="14100"/>
        <pc:sldMkLst>
          <pc:docMk/>
          <pc:sldMk cId="417879045" sldId="595"/>
        </pc:sldMkLst>
        <pc:spChg chg="add mod">
          <ac:chgData name="Bill Lord" userId="b68276031ed32d04" providerId="LiveId" clId="{DAF4F0C1-3F55-4263-AAE5-0E8D18E7D16B}" dt="2023-11-01T13:09:56.065" v="3035" actId="1076"/>
          <ac:spMkLst>
            <pc:docMk/>
            <pc:sldMk cId="417879045" sldId="595"/>
            <ac:spMk id="6" creationId="{5C478056-7622-19A3-EE03-862E60B41363}"/>
          </ac:spMkLst>
        </pc:spChg>
        <pc:spChg chg="mod">
          <ac:chgData name="Bill Lord" userId="b68276031ed32d04" providerId="LiveId" clId="{DAF4F0C1-3F55-4263-AAE5-0E8D18E7D16B}" dt="2023-11-01T13:08:41.424" v="2983" actId="207"/>
          <ac:spMkLst>
            <pc:docMk/>
            <pc:sldMk cId="417879045" sldId="595"/>
            <ac:spMk id="9" creationId="{F677C798-01A5-3038-3E2F-D77AB7C297EB}"/>
          </ac:spMkLst>
        </pc:spChg>
        <pc:spChg chg="add mod">
          <ac:chgData name="Bill Lord" userId="b68276031ed32d04" providerId="LiveId" clId="{DAF4F0C1-3F55-4263-AAE5-0E8D18E7D16B}" dt="2023-11-01T13:10:06.155" v="3038" actId="14100"/>
          <ac:spMkLst>
            <pc:docMk/>
            <pc:sldMk cId="417879045" sldId="595"/>
            <ac:spMk id="10" creationId="{ADE48A4A-A8C4-7FC2-6FC7-358247659B25}"/>
          </ac:spMkLst>
        </pc:spChg>
        <pc:picChg chg="add mod">
          <ac:chgData name="Bill Lord" userId="b68276031ed32d04" providerId="LiveId" clId="{DAF4F0C1-3F55-4263-AAE5-0E8D18E7D16B}" dt="2023-11-01T00:17:17.306" v="2168" actId="14100"/>
          <ac:picMkLst>
            <pc:docMk/>
            <pc:sldMk cId="417879045" sldId="595"/>
            <ac:picMk id="5" creationId="{6B8BD8BD-4D92-AFF8-AB6C-812354948560}"/>
          </ac:picMkLst>
        </pc:picChg>
        <pc:picChg chg="mod">
          <ac:chgData name="Bill Lord" userId="b68276031ed32d04" providerId="LiveId" clId="{DAF4F0C1-3F55-4263-AAE5-0E8D18E7D16B}" dt="2023-11-01T13:09:32.343" v="3034" actId="1035"/>
          <ac:picMkLst>
            <pc:docMk/>
            <pc:sldMk cId="417879045" sldId="595"/>
            <ac:picMk id="7" creationId="{A31E48AA-CC1E-453E-8CA8-9EE11DB03CFC}"/>
          </ac:picMkLst>
        </pc:picChg>
        <pc:picChg chg="mod">
          <ac:chgData name="Bill Lord" userId="b68276031ed32d04" providerId="LiveId" clId="{DAF4F0C1-3F55-4263-AAE5-0E8D18E7D16B}" dt="2023-11-01T00:16:53.041" v="2165" actId="1035"/>
          <ac:picMkLst>
            <pc:docMk/>
            <pc:sldMk cId="417879045" sldId="595"/>
            <ac:picMk id="8" creationId="{96E555BC-DBC6-4D38-3C62-AD6726A25289}"/>
          </ac:picMkLst>
        </pc:picChg>
      </pc:sldChg>
      <pc:sldChg chg="addSp delSp modSp add mod">
        <pc:chgData name="Bill Lord" userId="b68276031ed32d04" providerId="LiveId" clId="{DAF4F0C1-3F55-4263-AAE5-0E8D18E7D16B}" dt="2023-11-01T13:13:21.619" v="3042" actId="167"/>
        <pc:sldMkLst>
          <pc:docMk/>
          <pc:sldMk cId="3164170713" sldId="596"/>
        </pc:sldMkLst>
        <pc:spChg chg="add mod">
          <ac:chgData name="Bill Lord" userId="b68276031ed32d04" providerId="LiveId" clId="{DAF4F0C1-3F55-4263-AAE5-0E8D18E7D16B}" dt="2023-11-01T00:25:52.515" v="2244"/>
          <ac:spMkLst>
            <pc:docMk/>
            <pc:sldMk cId="3164170713" sldId="596"/>
            <ac:spMk id="6" creationId="{1FA9A9F8-ADC0-E1FE-39AF-E10D4B2D8B79}"/>
          </ac:spMkLst>
        </pc:spChg>
        <pc:spChg chg="add mod ord">
          <ac:chgData name="Bill Lord" userId="b68276031ed32d04" providerId="LiveId" clId="{DAF4F0C1-3F55-4263-AAE5-0E8D18E7D16B}" dt="2023-11-01T13:13:21.619" v="3042" actId="167"/>
          <ac:spMkLst>
            <pc:docMk/>
            <pc:sldMk cId="3164170713" sldId="596"/>
            <ac:spMk id="8" creationId="{6D54A433-8D4F-25FD-7560-2D2619570947}"/>
          </ac:spMkLst>
        </pc:spChg>
        <pc:spChg chg="del mod">
          <ac:chgData name="Bill Lord" userId="b68276031ed32d04" providerId="LiveId" clId="{DAF4F0C1-3F55-4263-AAE5-0E8D18E7D16B}" dt="2023-11-01T00:25:52.091" v="2243" actId="21"/>
          <ac:spMkLst>
            <pc:docMk/>
            <pc:sldMk cId="3164170713" sldId="596"/>
            <ac:spMk id="11" creationId="{55A6C49C-A758-15C3-8AFF-0C4DD52ABA22}"/>
          </ac:spMkLst>
        </pc:spChg>
        <pc:picChg chg="add mod">
          <ac:chgData name="Bill Lord" userId="b68276031ed32d04" providerId="LiveId" clId="{DAF4F0C1-3F55-4263-AAE5-0E8D18E7D16B}" dt="2023-11-01T00:27:53.609" v="2276" actId="1035"/>
          <ac:picMkLst>
            <pc:docMk/>
            <pc:sldMk cId="3164170713" sldId="596"/>
            <ac:picMk id="5" creationId="{30459F8B-5033-A5EF-5473-80BFC92E2EFE}"/>
          </ac:picMkLst>
        </pc:picChg>
        <pc:picChg chg="add mod">
          <ac:chgData name="Bill Lord" userId="b68276031ed32d04" providerId="LiveId" clId="{DAF4F0C1-3F55-4263-AAE5-0E8D18E7D16B}" dt="2023-11-01T00:27:46.256" v="2263"/>
          <ac:picMkLst>
            <pc:docMk/>
            <pc:sldMk cId="3164170713" sldId="596"/>
            <ac:picMk id="9" creationId="{9AE78C5D-7555-3423-4EB1-27783E16633B}"/>
          </ac:picMkLst>
        </pc:picChg>
        <pc:picChg chg="del">
          <ac:chgData name="Bill Lord" userId="b68276031ed32d04" providerId="LiveId" clId="{DAF4F0C1-3F55-4263-AAE5-0E8D18E7D16B}" dt="2023-11-01T00:23:21.310" v="2190" actId="478"/>
          <ac:picMkLst>
            <pc:docMk/>
            <pc:sldMk cId="3164170713" sldId="596"/>
            <ac:picMk id="10" creationId="{FD10CD41-1DBC-29B3-80B6-B2D0CDBD29D2}"/>
          </ac:picMkLst>
        </pc:picChg>
      </pc:sldChg>
      <pc:sldChg chg="addSp delSp modSp add mod">
        <pc:chgData name="Bill Lord" userId="b68276031ed32d04" providerId="LiveId" clId="{DAF4F0C1-3F55-4263-AAE5-0E8D18E7D16B}" dt="2023-11-01T00:33:29.626" v="2370" actId="1038"/>
        <pc:sldMkLst>
          <pc:docMk/>
          <pc:sldMk cId="30957337" sldId="597"/>
        </pc:sldMkLst>
        <pc:spChg chg="mod">
          <ac:chgData name="Bill Lord" userId="b68276031ed32d04" providerId="LiveId" clId="{DAF4F0C1-3F55-4263-AAE5-0E8D18E7D16B}" dt="2023-11-01T00:33:29.626" v="2370" actId="1038"/>
          <ac:spMkLst>
            <pc:docMk/>
            <pc:sldMk cId="30957337" sldId="597"/>
            <ac:spMk id="6" creationId="{1FA9A9F8-ADC0-E1FE-39AF-E10D4B2D8B79}"/>
          </ac:spMkLst>
        </pc:spChg>
        <pc:spChg chg="mod">
          <ac:chgData name="Bill Lord" userId="b68276031ed32d04" providerId="LiveId" clId="{DAF4F0C1-3F55-4263-AAE5-0E8D18E7D16B}" dt="2023-11-01T00:32:45.020" v="2337" actId="20577"/>
          <ac:spMkLst>
            <pc:docMk/>
            <pc:sldMk cId="30957337" sldId="597"/>
            <ac:spMk id="8" creationId="{6D54A433-8D4F-25FD-7560-2D2619570947}"/>
          </ac:spMkLst>
        </pc:spChg>
        <pc:picChg chg="del">
          <ac:chgData name="Bill Lord" userId="b68276031ed32d04" providerId="LiveId" clId="{DAF4F0C1-3F55-4263-AAE5-0E8D18E7D16B}" dt="2023-11-01T00:31:04.010" v="2278" actId="478"/>
          <ac:picMkLst>
            <pc:docMk/>
            <pc:sldMk cId="30957337" sldId="597"/>
            <ac:picMk id="5" creationId="{30459F8B-5033-A5EF-5473-80BFC92E2EFE}"/>
          </ac:picMkLst>
        </pc:picChg>
        <pc:picChg chg="add mod">
          <ac:chgData name="Bill Lord" userId="b68276031ed32d04" providerId="LiveId" clId="{DAF4F0C1-3F55-4263-AAE5-0E8D18E7D16B}" dt="2023-11-01T00:31:15.694" v="2281" actId="14100"/>
          <ac:picMkLst>
            <pc:docMk/>
            <pc:sldMk cId="30957337" sldId="597"/>
            <ac:picMk id="10" creationId="{63E8F7B9-AB7A-77F1-5320-F8236981920D}"/>
          </ac:picMkLst>
        </pc:picChg>
      </pc:sldChg>
      <pc:sldChg chg="addSp delSp modSp add mod">
        <pc:chgData name="Bill Lord" userId="b68276031ed32d04" providerId="LiveId" clId="{DAF4F0C1-3F55-4263-AAE5-0E8D18E7D16B}" dt="2023-11-01T13:17:48.928" v="3050" actId="400"/>
        <pc:sldMkLst>
          <pc:docMk/>
          <pc:sldMk cId="1368615827" sldId="598"/>
        </pc:sldMkLst>
        <pc:spChg chg="del mod">
          <ac:chgData name="Bill Lord" userId="b68276031ed32d04" providerId="LiveId" clId="{DAF4F0C1-3F55-4263-AAE5-0E8D18E7D16B}" dt="2023-11-01T00:37:44.041" v="2504" actId="21"/>
          <ac:spMkLst>
            <pc:docMk/>
            <pc:sldMk cId="1368615827" sldId="598"/>
            <ac:spMk id="6" creationId="{1FA9A9F8-ADC0-E1FE-39AF-E10D4B2D8B79}"/>
          </ac:spMkLst>
        </pc:spChg>
        <pc:spChg chg="del mod">
          <ac:chgData name="Bill Lord" userId="b68276031ed32d04" providerId="LiveId" clId="{DAF4F0C1-3F55-4263-AAE5-0E8D18E7D16B}" dt="2023-11-01T00:38:28.201" v="2509" actId="21"/>
          <ac:spMkLst>
            <pc:docMk/>
            <pc:sldMk cId="1368615827" sldId="598"/>
            <ac:spMk id="8" creationId="{6D54A433-8D4F-25FD-7560-2D2619570947}"/>
          </ac:spMkLst>
        </pc:spChg>
        <pc:spChg chg="add del mod">
          <ac:chgData name="Bill Lord" userId="b68276031ed32d04" providerId="LiveId" clId="{DAF4F0C1-3F55-4263-AAE5-0E8D18E7D16B}" dt="2023-11-01T00:39:44.898" v="2517" actId="21"/>
          <ac:spMkLst>
            <pc:docMk/>
            <pc:sldMk cId="1368615827" sldId="598"/>
            <ac:spMk id="11" creationId="{69672628-1554-BC6E-CCAA-363C4055AD23}"/>
          </ac:spMkLst>
        </pc:spChg>
        <pc:spChg chg="add del mod">
          <ac:chgData name="Bill Lord" userId="b68276031ed32d04" providerId="LiveId" clId="{DAF4F0C1-3F55-4263-AAE5-0E8D18E7D16B}" dt="2023-11-01T00:39:48.737" v="2519" actId="21"/>
          <ac:spMkLst>
            <pc:docMk/>
            <pc:sldMk cId="1368615827" sldId="598"/>
            <ac:spMk id="12" creationId="{3BB2AEBD-7A3C-A218-D6DB-2CCDFF4F4F79}"/>
          </ac:spMkLst>
        </pc:spChg>
        <pc:spChg chg="add mod">
          <ac:chgData name="Bill Lord" userId="b68276031ed32d04" providerId="LiveId" clId="{DAF4F0C1-3F55-4263-AAE5-0E8D18E7D16B}" dt="2023-11-01T00:39:45.036" v="2518"/>
          <ac:spMkLst>
            <pc:docMk/>
            <pc:sldMk cId="1368615827" sldId="598"/>
            <ac:spMk id="15" creationId="{1C9103C3-BEAF-8C81-4EFA-D8A9295BC728}"/>
          </ac:spMkLst>
        </pc:spChg>
        <pc:spChg chg="add mod">
          <ac:chgData name="Bill Lord" userId="b68276031ed32d04" providerId="LiveId" clId="{DAF4F0C1-3F55-4263-AAE5-0E8D18E7D16B}" dt="2023-11-01T13:17:48.928" v="3050" actId="400"/>
          <ac:spMkLst>
            <pc:docMk/>
            <pc:sldMk cId="1368615827" sldId="598"/>
            <ac:spMk id="16" creationId="{00183C1C-94E8-F216-E814-6B055F8A7109}"/>
          </ac:spMkLst>
        </pc:spChg>
        <pc:spChg chg="add mod">
          <ac:chgData name="Bill Lord" userId="b68276031ed32d04" providerId="LiveId" clId="{DAF4F0C1-3F55-4263-AAE5-0E8D18E7D16B}" dt="2023-11-01T00:41:34.447" v="2558" actId="208"/>
          <ac:spMkLst>
            <pc:docMk/>
            <pc:sldMk cId="1368615827" sldId="598"/>
            <ac:spMk id="17" creationId="{7409FD98-B043-3BC1-515B-757044BEF423}"/>
          </ac:spMkLst>
        </pc:spChg>
        <pc:spChg chg="add del mod">
          <ac:chgData name="Bill Lord" userId="b68276031ed32d04" providerId="LiveId" clId="{DAF4F0C1-3F55-4263-AAE5-0E8D18E7D16B}" dt="2023-11-01T13:16:06.142" v="3047" actId="478"/>
          <ac:spMkLst>
            <pc:docMk/>
            <pc:sldMk cId="1368615827" sldId="598"/>
            <ac:spMk id="18" creationId="{BF1C3CB6-F44D-B9A7-6EEE-F4325B5285B2}"/>
          </ac:spMkLst>
        </pc:spChg>
        <pc:spChg chg="add del mod">
          <ac:chgData name="Bill Lord" userId="b68276031ed32d04" providerId="LiveId" clId="{DAF4F0C1-3F55-4263-AAE5-0E8D18E7D16B}" dt="2023-11-01T00:44:09.198" v="2572" actId="478"/>
          <ac:spMkLst>
            <pc:docMk/>
            <pc:sldMk cId="1368615827" sldId="598"/>
            <ac:spMk id="19" creationId="{1B6FEA68-F19F-E0B4-0B5D-3448F0449318}"/>
          </ac:spMkLst>
        </pc:spChg>
        <pc:spChg chg="add del mod">
          <ac:chgData name="Bill Lord" userId="b68276031ed32d04" providerId="LiveId" clId="{DAF4F0C1-3F55-4263-AAE5-0E8D18E7D16B}" dt="2023-11-01T13:16:09.573" v="3048" actId="478"/>
          <ac:spMkLst>
            <pc:docMk/>
            <pc:sldMk cId="1368615827" sldId="598"/>
            <ac:spMk id="20" creationId="{C85EF80B-B93A-F847-25B9-D893506FE5C4}"/>
          </ac:spMkLst>
        </pc:spChg>
        <pc:spChg chg="add del mod">
          <ac:chgData name="Bill Lord" userId="b68276031ed32d04" providerId="LiveId" clId="{DAF4F0C1-3F55-4263-AAE5-0E8D18E7D16B}" dt="2023-11-01T13:16:03.387" v="3046" actId="478"/>
          <ac:spMkLst>
            <pc:docMk/>
            <pc:sldMk cId="1368615827" sldId="598"/>
            <ac:spMk id="21" creationId="{2A4FAECE-02C4-2827-F9B9-F73C6DD153FB}"/>
          </ac:spMkLst>
        </pc:spChg>
        <pc:picChg chg="add del mod">
          <ac:chgData name="Bill Lord" userId="b68276031ed32d04" providerId="LiveId" clId="{DAF4F0C1-3F55-4263-AAE5-0E8D18E7D16B}" dt="2023-11-01T00:38:46.180" v="2512" actId="478"/>
          <ac:picMkLst>
            <pc:docMk/>
            <pc:sldMk cId="1368615827" sldId="598"/>
            <ac:picMk id="5" creationId="{91132C20-9BC2-5B5C-C61B-AC33FFA6EACD}"/>
          </ac:picMkLst>
        </pc:picChg>
        <pc:picChg chg="mod">
          <ac:chgData name="Bill Lord" userId="b68276031ed32d04" providerId="LiveId" clId="{DAF4F0C1-3F55-4263-AAE5-0E8D18E7D16B}" dt="2023-11-01T00:37:25.136" v="2454" actId="1035"/>
          <ac:picMkLst>
            <pc:docMk/>
            <pc:sldMk cId="1368615827" sldId="598"/>
            <ac:picMk id="7" creationId="{A31E48AA-CC1E-453E-8CA8-9EE11DB03CFC}"/>
          </ac:picMkLst>
        </pc:picChg>
        <pc:picChg chg="del mod">
          <ac:chgData name="Bill Lord" userId="b68276031ed32d04" providerId="LiveId" clId="{DAF4F0C1-3F55-4263-AAE5-0E8D18E7D16B}" dt="2023-11-01T00:38:18.949" v="2507" actId="478"/>
          <ac:picMkLst>
            <pc:docMk/>
            <pc:sldMk cId="1368615827" sldId="598"/>
            <ac:picMk id="9" creationId="{9AE78C5D-7555-3423-4EB1-27783E16633B}"/>
          </ac:picMkLst>
        </pc:picChg>
        <pc:picChg chg="del">
          <ac:chgData name="Bill Lord" userId="b68276031ed32d04" providerId="LiveId" clId="{DAF4F0C1-3F55-4263-AAE5-0E8D18E7D16B}" dt="2023-11-01T00:34:30.396" v="2372" actId="478"/>
          <ac:picMkLst>
            <pc:docMk/>
            <pc:sldMk cId="1368615827" sldId="598"/>
            <ac:picMk id="10" creationId="{63E8F7B9-AB7A-77F1-5320-F8236981920D}"/>
          </ac:picMkLst>
        </pc:picChg>
        <pc:picChg chg="add mod modCrop">
          <ac:chgData name="Bill Lord" userId="b68276031ed32d04" providerId="LiveId" clId="{DAF4F0C1-3F55-4263-AAE5-0E8D18E7D16B}" dt="2023-11-01T00:40:16.069" v="2522" actId="732"/>
          <ac:picMkLst>
            <pc:docMk/>
            <pc:sldMk cId="1368615827" sldId="598"/>
            <ac:picMk id="14" creationId="{BC14C91C-B5A9-5252-0C70-67F644AD0DB2}"/>
          </ac:picMkLst>
        </pc:picChg>
      </pc:sldChg>
      <pc:sldChg chg="addSp delSp modSp add mod">
        <pc:chgData name="Bill Lord" userId="b68276031ed32d04" providerId="LiveId" clId="{DAF4F0C1-3F55-4263-AAE5-0E8D18E7D16B}" dt="2023-11-01T01:46:34.051" v="2628" actId="1076"/>
        <pc:sldMkLst>
          <pc:docMk/>
          <pc:sldMk cId="11054297" sldId="599"/>
        </pc:sldMkLst>
        <pc:spChg chg="add del mod">
          <ac:chgData name="Bill Lord" userId="b68276031ed32d04" providerId="LiveId" clId="{DAF4F0C1-3F55-4263-AAE5-0E8D18E7D16B}" dt="2023-11-01T01:46:01.707" v="2627" actId="478"/>
          <ac:spMkLst>
            <pc:docMk/>
            <pc:sldMk cId="11054297" sldId="599"/>
            <ac:spMk id="6" creationId="{D51F930F-C58D-F0C3-8AB9-6DFAAE7BA9C5}"/>
          </ac:spMkLst>
        </pc:spChg>
        <pc:spChg chg="add del mod">
          <ac:chgData name="Bill Lord" userId="b68276031ed32d04" providerId="LiveId" clId="{DAF4F0C1-3F55-4263-AAE5-0E8D18E7D16B}" dt="2023-11-01T01:45:33.646" v="2624" actId="478"/>
          <ac:spMkLst>
            <pc:docMk/>
            <pc:sldMk cId="11054297" sldId="599"/>
            <ac:spMk id="8" creationId="{DE40EE88-9317-C6AA-67B5-A019DE989A4A}"/>
          </ac:spMkLst>
        </pc:spChg>
        <pc:spChg chg="del">
          <ac:chgData name="Bill Lord" userId="b68276031ed32d04" providerId="LiveId" clId="{DAF4F0C1-3F55-4263-AAE5-0E8D18E7D16B}" dt="2023-11-01T00:49:31.361" v="2614" actId="21"/>
          <ac:spMkLst>
            <pc:docMk/>
            <pc:sldMk cId="11054297" sldId="599"/>
            <ac:spMk id="15" creationId="{1C9103C3-BEAF-8C81-4EFA-D8A9295BC728}"/>
          </ac:spMkLst>
        </pc:spChg>
        <pc:spChg chg="del">
          <ac:chgData name="Bill Lord" userId="b68276031ed32d04" providerId="LiveId" clId="{DAF4F0C1-3F55-4263-AAE5-0E8D18E7D16B}" dt="2023-11-01T00:49:06.637" v="2612" actId="21"/>
          <ac:spMkLst>
            <pc:docMk/>
            <pc:sldMk cId="11054297" sldId="599"/>
            <ac:spMk id="16" creationId="{00183C1C-94E8-F216-E814-6B055F8A7109}"/>
          </ac:spMkLst>
        </pc:spChg>
        <pc:spChg chg="del">
          <ac:chgData name="Bill Lord" userId="b68276031ed32d04" providerId="LiveId" clId="{DAF4F0C1-3F55-4263-AAE5-0E8D18E7D16B}" dt="2023-11-01T01:45:51.469" v="2626" actId="478"/>
          <ac:spMkLst>
            <pc:docMk/>
            <pc:sldMk cId="11054297" sldId="599"/>
            <ac:spMk id="17" creationId="{7409FD98-B043-3BC1-515B-757044BEF423}"/>
          </ac:spMkLst>
        </pc:spChg>
        <pc:spChg chg="del">
          <ac:chgData name="Bill Lord" userId="b68276031ed32d04" providerId="LiveId" clId="{DAF4F0C1-3F55-4263-AAE5-0E8D18E7D16B}" dt="2023-11-01T00:49:02.494" v="2611" actId="478"/>
          <ac:spMkLst>
            <pc:docMk/>
            <pc:sldMk cId="11054297" sldId="599"/>
            <ac:spMk id="18" creationId="{BF1C3CB6-F44D-B9A7-6EEE-F4325B5285B2}"/>
          </ac:spMkLst>
        </pc:spChg>
        <pc:picChg chg="add mod">
          <ac:chgData name="Bill Lord" userId="b68276031ed32d04" providerId="LiveId" clId="{DAF4F0C1-3F55-4263-AAE5-0E8D18E7D16B}" dt="2023-11-01T01:46:34.051" v="2628" actId="1076"/>
          <ac:picMkLst>
            <pc:docMk/>
            <pc:sldMk cId="11054297" sldId="599"/>
            <ac:picMk id="5" creationId="{50F19349-717E-68E7-C437-3C0FDC8E5C1C}"/>
          </ac:picMkLst>
        </pc:picChg>
        <pc:picChg chg="del">
          <ac:chgData name="Bill Lord" userId="b68276031ed32d04" providerId="LiveId" clId="{DAF4F0C1-3F55-4263-AAE5-0E8D18E7D16B}" dt="2023-11-01T01:44:59.790" v="2621" actId="478"/>
          <ac:picMkLst>
            <pc:docMk/>
            <pc:sldMk cId="11054297" sldId="599"/>
            <ac:picMk id="7" creationId="{A31E48AA-CC1E-453E-8CA8-9EE11DB03CFC}"/>
          </ac:picMkLst>
        </pc:picChg>
        <pc:picChg chg="add mod ord">
          <ac:chgData name="Bill Lord" userId="b68276031ed32d04" providerId="LiveId" clId="{DAF4F0C1-3F55-4263-AAE5-0E8D18E7D16B}" dt="2023-11-01T01:45:20.939" v="2623" actId="167"/>
          <ac:picMkLst>
            <pc:docMk/>
            <pc:sldMk cId="11054297" sldId="599"/>
            <ac:picMk id="9" creationId="{06834BC2-C8B7-9069-4671-91211345A1BA}"/>
          </ac:picMkLst>
        </pc:picChg>
        <pc:picChg chg="del">
          <ac:chgData name="Bill Lord" userId="b68276031ed32d04" providerId="LiveId" clId="{DAF4F0C1-3F55-4263-AAE5-0E8D18E7D16B}" dt="2023-11-01T00:44:29.599" v="2574" actId="478"/>
          <ac:picMkLst>
            <pc:docMk/>
            <pc:sldMk cId="11054297" sldId="599"/>
            <ac:picMk id="14" creationId="{BC14C91C-B5A9-5252-0C70-67F644AD0DB2}"/>
          </ac:picMkLst>
        </pc:picChg>
      </pc:sldChg>
      <pc:sldChg chg="addSp delSp modSp add mod">
        <pc:chgData name="Bill Lord" userId="b68276031ed32d04" providerId="LiveId" clId="{DAF4F0C1-3F55-4263-AAE5-0E8D18E7D16B}" dt="2023-11-01T02:00:56.577" v="2655" actId="1035"/>
        <pc:sldMkLst>
          <pc:docMk/>
          <pc:sldMk cId="4111778994" sldId="600"/>
        </pc:sldMkLst>
        <pc:picChg chg="del">
          <ac:chgData name="Bill Lord" userId="b68276031ed32d04" providerId="LiveId" clId="{DAF4F0C1-3F55-4263-AAE5-0E8D18E7D16B}" dt="2023-11-01T01:47:08.579" v="2630" actId="478"/>
          <ac:picMkLst>
            <pc:docMk/>
            <pc:sldMk cId="4111778994" sldId="600"/>
            <ac:picMk id="5" creationId="{50F19349-717E-68E7-C437-3C0FDC8E5C1C}"/>
          </ac:picMkLst>
        </pc:picChg>
        <pc:picChg chg="add mod modCrop">
          <ac:chgData name="Bill Lord" userId="b68276031ed32d04" providerId="LiveId" clId="{DAF4F0C1-3F55-4263-AAE5-0E8D18E7D16B}" dt="2023-11-01T02:00:56.577" v="2655" actId="1035"/>
          <ac:picMkLst>
            <pc:docMk/>
            <pc:sldMk cId="4111778994" sldId="600"/>
            <ac:picMk id="6" creationId="{70D6E1E9-0A1A-E5E2-2EDD-DAC8576BB373}"/>
          </ac:picMkLst>
        </pc:picChg>
        <pc:picChg chg="add mod">
          <ac:chgData name="Bill Lord" userId="b68276031ed32d04" providerId="LiveId" clId="{DAF4F0C1-3F55-4263-AAE5-0E8D18E7D16B}" dt="2023-11-01T02:00:17.789" v="2639" actId="14100"/>
          <ac:picMkLst>
            <pc:docMk/>
            <pc:sldMk cId="4111778994" sldId="600"/>
            <ac:picMk id="8" creationId="{E77914AA-CA2A-545B-81BE-29EAD4274C30}"/>
          </ac:picMkLst>
        </pc:picChg>
      </pc:sldChg>
      <pc:sldChg chg="delSp modSp add mod ord">
        <pc:chgData name="Bill Lord" userId="b68276031ed32d04" providerId="LiveId" clId="{DAF4F0C1-3F55-4263-AAE5-0E8D18E7D16B}" dt="2023-11-01T13:19:51.919" v="3061" actId="207"/>
        <pc:sldMkLst>
          <pc:docMk/>
          <pc:sldMk cId="1264945480" sldId="601"/>
        </pc:sldMkLst>
        <pc:spChg chg="mod">
          <ac:chgData name="Bill Lord" userId="b68276031ed32d04" providerId="LiveId" clId="{DAF4F0C1-3F55-4263-AAE5-0E8D18E7D16B}" dt="2023-11-01T02:02:32.583" v="2660" actId="1076"/>
          <ac:spMkLst>
            <pc:docMk/>
            <pc:sldMk cId="1264945480" sldId="601"/>
            <ac:spMk id="15" creationId="{1C9103C3-BEAF-8C81-4EFA-D8A9295BC728}"/>
          </ac:spMkLst>
        </pc:spChg>
        <pc:spChg chg="del">
          <ac:chgData name="Bill Lord" userId="b68276031ed32d04" providerId="LiveId" clId="{DAF4F0C1-3F55-4263-AAE5-0E8D18E7D16B}" dt="2023-11-01T02:02:40.595" v="2661" actId="478"/>
          <ac:spMkLst>
            <pc:docMk/>
            <pc:sldMk cId="1264945480" sldId="601"/>
            <ac:spMk id="16" creationId="{00183C1C-94E8-F216-E814-6B055F8A7109}"/>
          </ac:spMkLst>
        </pc:spChg>
        <pc:spChg chg="del">
          <ac:chgData name="Bill Lord" userId="b68276031ed32d04" providerId="LiveId" clId="{DAF4F0C1-3F55-4263-AAE5-0E8D18E7D16B}" dt="2023-11-01T02:02:06.076" v="2659" actId="478"/>
          <ac:spMkLst>
            <pc:docMk/>
            <pc:sldMk cId="1264945480" sldId="601"/>
            <ac:spMk id="17" creationId="{7409FD98-B043-3BC1-515B-757044BEF423}"/>
          </ac:spMkLst>
        </pc:spChg>
        <pc:spChg chg="mod">
          <ac:chgData name="Bill Lord" userId="b68276031ed32d04" providerId="LiveId" clId="{DAF4F0C1-3F55-4263-AAE5-0E8D18E7D16B}" dt="2023-11-01T13:19:35.424" v="3058" actId="14100"/>
          <ac:spMkLst>
            <pc:docMk/>
            <pc:sldMk cId="1264945480" sldId="601"/>
            <ac:spMk id="18" creationId="{BF1C3CB6-F44D-B9A7-6EEE-F4325B5285B2}"/>
          </ac:spMkLst>
        </pc:spChg>
        <pc:spChg chg="mod">
          <ac:chgData name="Bill Lord" userId="b68276031ed32d04" providerId="LiveId" clId="{DAF4F0C1-3F55-4263-AAE5-0E8D18E7D16B}" dt="2023-11-01T13:19:51.919" v="3061" actId="207"/>
          <ac:spMkLst>
            <pc:docMk/>
            <pc:sldMk cId="1264945480" sldId="601"/>
            <ac:spMk id="20" creationId="{C85EF80B-B93A-F847-25B9-D893506FE5C4}"/>
          </ac:spMkLst>
        </pc:spChg>
        <pc:spChg chg="mod">
          <ac:chgData name="Bill Lord" userId="b68276031ed32d04" providerId="LiveId" clId="{DAF4F0C1-3F55-4263-AAE5-0E8D18E7D16B}" dt="2023-11-01T13:19:10.528" v="3054" actId="14100"/>
          <ac:spMkLst>
            <pc:docMk/>
            <pc:sldMk cId="1264945480" sldId="601"/>
            <ac:spMk id="21" creationId="{2A4FAECE-02C4-2827-F9B9-F73C6DD153FB}"/>
          </ac:spMkLst>
        </pc:spChg>
      </pc:sldChg>
      <pc:sldChg chg="addSp delSp modSp add mod">
        <pc:chgData name="Bill Lord" userId="b68276031ed32d04" providerId="LiveId" clId="{DAF4F0C1-3F55-4263-AAE5-0E8D18E7D16B}" dt="2023-11-01T13:20:26.671" v="3064" actId="207"/>
        <pc:sldMkLst>
          <pc:docMk/>
          <pc:sldMk cId="3515137295" sldId="602"/>
        </pc:sldMkLst>
        <pc:spChg chg="add mod">
          <ac:chgData name="Bill Lord" userId="b68276031ed32d04" providerId="LiveId" clId="{DAF4F0C1-3F55-4263-AAE5-0E8D18E7D16B}" dt="2023-11-01T02:08:09.306" v="2677" actId="1076"/>
          <ac:spMkLst>
            <pc:docMk/>
            <pc:sldMk cId="3515137295" sldId="602"/>
            <ac:spMk id="6" creationId="{EE8D6B42-C24C-350F-A874-E7F15D9478BA}"/>
          </ac:spMkLst>
        </pc:spChg>
        <pc:spChg chg="add mod">
          <ac:chgData name="Bill Lord" userId="b68276031ed32d04" providerId="LiveId" clId="{DAF4F0C1-3F55-4263-AAE5-0E8D18E7D16B}" dt="2023-11-01T13:20:26.671" v="3064" actId="207"/>
          <ac:spMkLst>
            <pc:docMk/>
            <pc:sldMk cId="3515137295" sldId="602"/>
            <ac:spMk id="8" creationId="{EAAE6AA1-3B29-D0C8-8C82-476E510BA182}"/>
          </ac:spMkLst>
        </pc:spChg>
        <pc:spChg chg="del mod">
          <ac:chgData name="Bill Lord" userId="b68276031ed32d04" providerId="LiveId" clId="{DAF4F0C1-3F55-4263-AAE5-0E8D18E7D16B}" dt="2023-11-01T02:08:01.946" v="2674" actId="21"/>
          <ac:spMkLst>
            <pc:docMk/>
            <pc:sldMk cId="3515137295" sldId="602"/>
            <ac:spMk id="15" creationId="{1C9103C3-BEAF-8C81-4EFA-D8A9295BC728}"/>
          </ac:spMkLst>
        </pc:spChg>
        <pc:spChg chg="del">
          <ac:chgData name="Bill Lord" userId="b68276031ed32d04" providerId="LiveId" clId="{DAF4F0C1-3F55-4263-AAE5-0E8D18E7D16B}" dt="2023-11-01T02:08:18.669" v="2678" actId="21"/>
          <ac:spMkLst>
            <pc:docMk/>
            <pc:sldMk cId="3515137295" sldId="602"/>
            <ac:spMk id="18" creationId="{BF1C3CB6-F44D-B9A7-6EEE-F4325B5285B2}"/>
          </ac:spMkLst>
        </pc:spChg>
        <pc:spChg chg="del">
          <ac:chgData name="Bill Lord" userId="b68276031ed32d04" providerId="LiveId" clId="{DAF4F0C1-3F55-4263-AAE5-0E8D18E7D16B}" dt="2023-11-01T02:06:57.797" v="2668" actId="478"/>
          <ac:spMkLst>
            <pc:docMk/>
            <pc:sldMk cId="3515137295" sldId="602"/>
            <ac:spMk id="20" creationId="{C85EF80B-B93A-F847-25B9-D893506FE5C4}"/>
          </ac:spMkLst>
        </pc:spChg>
        <pc:spChg chg="del">
          <ac:chgData name="Bill Lord" userId="b68276031ed32d04" providerId="LiveId" clId="{DAF4F0C1-3F55-4263-AAE5-0E8D18E7D16B}" dt="2023-11-01T02:06:54.527" v="2667" actId="478"/>
          <ac:spMkLst>
            <pc:docMk/>
            <pc:sldMk cId="3515137295" sldId="602"/>
            <ac:spMk id="21" creationId="{2A4FAECE-02C4-2827-F9B9-F73C6DD153FB}"/>
          </ac:spMkLst>
        </pc:spChg>
        <pc:picChg chg="add mod">
          <ac:chgData name="Bill Lord" userId="b68276031ed32d04" providerId="LiveId" clId="{DAF4F0C1-3F55-4263-AAE5-0E8D18E7D16B}" dt="2023-11-01T02:07:57.837" v="2673" actId="14100"/>
          <ac:picMkLst>
            <pc:docMk/>
            <pc:sldMk cId="3515137295" sldId="602"/>
            <ac:picMk id="5" creationId="{9BEC00A0-AC70-DD55-7060-D110BDE2EE7B}"/>
          </ac:picMkLst>
        </pc:picChg>
        <pc:picChg chg="mod">
          <ac:chgData name="Bill Lord" userId="b68276031ed32d04" providerId="LiveId" clId="{DAF4F0C1-3F55-4263-AAE5-0E8D18E7D16B}" dt="2023-11-01T02:06:50.217" v="2666" actId="1076"/>
          <ac:picMkLst>
            <pc:docMk/>
            <pc:sldMk cId="3515137295" sldId="602"/>
            <ac:picMk id="7" creationId="{A31E48AA-CC1E-453E-8CA8-9EE11DB03CFC}"/>
          </ac:picMkLst>
        </pc:picChg>
        <pc:picChg chg="del">
          <ac:chgData name="Bill Lord" userId="b68276031ed32d04" providerId="LiveId" clId="{DAF4F0C1-3F55-4263-AAE5-0E8D18E7D16B}" dt="2023-11-01T02:06:37.427" v="2665" actId="478"/>
          <ac:picMkLst>
            <pc:docMk/>
            <pc:sldMk cId="3515137295" sldId="602"/>
            <ac:picMk id="14" creationId="{BC14C91C-B5A9-5252-0C70-67F644AD0DB2}"/>
          </ac:picMkLst>
        </pc:picChg>
      </pc:sldChg>
      <pc:sldChg chg="addSp delSp modSp add mod ord">
        <pc:chgData name="Bill Lord" userId="b68276031ed32d04" providerId="LiveId" clId="{DAF4F0C1-3F55-4263-AAE5-0E8D18E7D16B}" dt="2023-11-01T13:21:02.691" v="3111" actId="1036"/>
        <pc:sldMkLst>
          <pc:docMk/>
          <pc:sldMk cId="3628469428" sldId="603"/>
        </pc:sldMkLst>
        <pc:spChg chg="mod">
          <ac:chgData name="Bill Lord" userId="b68276031ed32d04" providerId="LiveId" clId="{DAF4F0C1-3F55-4263-AAE5-0E8D18E7D16B}" dt="2023-11-01T13:21:02.691" v="3111" actId="1036"/>
          <ac:spMkLst>
            <pc:docMk/>
            <pc:sldMk cId="3628469428" sldId="603"/>
            <ac:spMk id="15" creationId="{1C9103C3-BEAF-8C81-4EFA-D8A9295BC728}"/>
          </ac:spMkLst>
        </pc:spChg>
        <pc:spChg chg="del">
          <ac:chgData name="Bill Lord" userId="b68276031ed32d04" providerId="LiveId" clId="{DAF4F0C1-3F55-4263-AAE5-0E8D18E7D16B}" dt="2023-11-01T02:10:48.575" v="2688" actId="478"/>
          <ac:spMkLst>
            <pc:docMk/>
            <pc:sldMk cId="3628469428" sldId="603"/>
            <ac:spMk id="18" creationId="{BF1C3CB6-F44D-B9A7-6EEE-F4325B5285B2}"/>
          </ac:spMkLst>
        </pc:spChg>
        <pc:spChg chg="del">
          <ac:chgData name="Bill Lord" userId="b68276031ed32d04" providerId="LiveId" clId="{DAF4F0C1-3F55-4263-AAE5-0E8D18E7D16B}" dt="2023-11-01T02:10:51.430" v="2689" actId="478"/>
          <ac:spMkLst>
            <pc:docMk/>
            <pc:sldMk cId="3628469428" sldId="603"/>
            <ac:spMk id="20" creationId="{C85EF80B-B93A-F847-25B9-D893506FE5C4}"/>
          </ac:spMkLst>
        </pc:spChg>
        <pc:spChg chg="del">
          <ac:chgData name="Bill Lord" userId="b68276031ed32d04" providerId="LiveId" clId="{DAF4F0C1-3F55-4263-AAE5-0E8D18E7D16B}" dt="2023-11-01T02:10:45.712" v="2687" actId="478"/>
          <ac:spMkLst>
            <pc:docMk/>
            <pc:sldMk cId="3628469428" sldId="603"/>
            <ac:spMk id="21" creationId="{2A4FAECE-02C4-2827-F9B9-F73C6DD153FB}"/>
          </ac:spMkLst>
        </pc:spChg>
        <pc:picChg chg="add mod modCrop">
          <ac:chgData name="Bill Lord" userId="b68276031ed32d04" providerId="LiveId" clId="{DAF4F0C1-3F55-4263-AAE5-0E8D18E7D16B}" dt="2023-11-01T13:21:02.691" v="3111" actId="1036"/>
          <ac:picMkLst>
            <pc:docMk/>
            <pc:sldMk cId="3628469428" sldId="603"/>
            <ac:picMk id="5" creationId="{63287BD2-7381-DBB5-56BC-0DDBD470E50B}"/>
          </ac:picMkLst>
        </pc:picChg>
        <pc:picChg chg="mod">
          <ac:chgData name="Bill Lord" userId="b68276031ed32d04" providerId="LiveId" clId="{DAF4F0C1-3F55-4263-AAE5-0E8D18E7D16B}" dt="2023-11-01T13:21:02.691" v="3111" actId="1036"/>
          <ac:picMkLst>
            <pc:docMk/>
            <pc:sldMk cId="3628469428" sldId="603"/>
            <ac:picMk id="7" creationId="{A31E48AA-CC1E-453E-8CA8-9EE11DB03CFC}"/>
          </ac:picMkLst>
        </pc:picChg>
        <pc:picChg chg="del">
          <ac:chgData name="Bill Lord" userId="b68276031ed32d04" providerId="LiveId" clId="{DAF4F0C1-3F55-4263-AAE5-0E8D18E7D16B}" dt="2023-11-01T02:10:31.912" v="2685" actId="478"/>
          <ac:picMkLst>
            <pc:docMk/>
            <pc:sldMk cId="3628469428" sldId="603"/>
            <ac:picMk id="14" creationId="{BC14C91C-B5A9-5252-0C70-67F644AD0DB2}"/>
          </ac:picMkLst>
        </pc:picChg>
      </pc:sldChg>
      <pc:sldChg chg="addSp delSp modSp add mod">
        <pc:chgData name="Bill Lord" userId="b68276031ed32d04" providerId="LiveId" clId="{DAF4F0C1-3F55-4263-AAE5-0E8D18E7D16B}" dt="2023-11-01T13:21:45.393" v="3112" actId="14100"/>
        <pc:sldMkLst>
          <pc:docMk/>
          <pc:sldMk cId="1562701737" sldId="604"/>
        </pc:sldMkLst>
        <pc:spChg chg="add mod">
          <ac:chgData name="Bill Lord" userId="b68276031ed32d04" providerId="LiveId" clId="{DAF4F0C1-3F55-4263-AAE5-0E8D18E7D16B}" dt="2023-11-01T13:21:45.393" v="3112" actId="14100"/>
          <ac:spMkLst>
            <pc:docMk/>
            <pc:sldMk cId="1562701737" sldId="604"/>
            <ac:spMk id="8" creationId="{6F1D820A-A368-DC8F-E490-6D843E2C9535}"/>
          </ac:spMkLst>
        </pc:spChg>
        <pc:spChg chg="del mod">
          <ac:chgData name="Bill Lord" userId="b68276031ed32d04" providerId="LiveId" clId="{DAF4F0C1-3F55-4263-AAE5-0E8D18E7D16B}" dt="2023-11-01T02:17:09.520" v="2702" actId="21"/>
          <ac:spMkLst>
            <pc:docMk/>
            <pc:sldMk cId="1562701737" sldId="604"/>
            <ac:spMk id="15" creationId="{1C9103C3-BEAF-8C81-4EFA-D8A9295BC728}"/>
          </ac:spMkLst>
        </pc:spChg>
        <pc:picChg chg="mod">
          <ac:chgData name="Bill Lord" userId="b68276031ed32d04" providerId="LiveId" clId="{DAF4F0C1-3F55-4263-AAE5-0E8D18E7D16B}" dt="2023-11-01T02:17:58.550" v="2707" actId="1076"/>
          <ac:picMkLst>
            <pc:docMk/>
            <pc:sldMk cId="1562701737" sldId="604"/>
            <ac:picMk id="5" creationId="{63287BD2-7381-DBB5-56BC-0DDBD470E50B}"/>
          </ac:picMkLst>
        </pc:picChg>
        <pc:picChg chg="add mod">
          <ac:chgData name="Bill Lord" userId="b68276031ed32d04" providerId="LiveId" clId="{DAF4F0C1-3F55-4263-AAE5-0E8D18E7D16B}" dt="2023-11-01T02:17:20.956" v="2705" actId="14100"/>
          <ac:picMkLst>
            <pc:docMk/>
            <pc:sldMk cId="1562701737" sldId="604"/>
            <ac:picMk id="6" creationId="{FD4056C4-BC49-CC8D-1580-87873312DB30}"/>
          </ac:picMkLst>
        </pc:picChg>
      </pc:sldChg>
      <pc:sldChg chg="addSp delSp modSp add mod">
        <pc:chgData name="Bill Lord" userId="b68276031ed32d04" providerId="LiveId" clId="{DAF4F0C1-3F55-4263-AAE5-0E8D18E7D16B}" dt="2023-11-01T13:22:51.415" v="3115" actId="207"/>
        <pc:sldMkLst>
          <pc:docMk/>
          <pc:sldMk cId="667613758" sldId="605"/>
        </pc:sldMkLst>
        <pc:spChg chg="del mod">
          <ac:chgData name="Bill Lord" userId="b68276031ed32d04" providerId="LiveId" clId="{DAF4F0C1-3F55-4263-AAE5-0E8D18E7D16B}" dt="2023-11-01T02:20:11.788" v="2750" actId="21"/>
          <ac:spMkLst>
            <pc:docMk/>
            <pc:sldMk cId="667613758" sldId="605"/>
            <ac:spMk id="8" creationId="{6F1D820A-A368-DC8F-E490-6D843E2C9535}"/>
          </ac:spMkLst>
        </pc:spChg>
        <pc:spChg chg="add mod">
          <ac:chgData name="Bill Lord" userId="b68276031ed32d04" providerId="LiveId" clId="{DAF4F0C1-3F55-4263-AAE5-0E8D18E7D16B}" dt="2023-11-01T02:20:20.750" v="2752" actId="1076"/>
          <ac:spMkLst>
            <pc:docMk/>
            <pc:sldMk cId="667613758" sldId="605"/>
            <ac:spMk id="11" creationId="{601E8EBD-ECC1-0C28-0C80-C65848E1F7DA}"/>
          </ac:spMkLst>
        </pc:spChg>
        <pc:spChg chg="add mod">
          <ac:chgData name="Bill Lord" userId="b68276031ed32d04" providerId="LiveId" clId="{DAF4F0C1-3F55-4263-AAE5-0E8D18E7D16B}" dt="2023-11-01T13:22:51.415" v="3115" actId="207"/>
          <ac:spMkLst>
            <pc:docMk/>
            <pc:sldMk cId="667613758" sldId="605"/>
            <ac:spMk id="12" creationId="{0F88F159-4B14-9392-61A8-18D302F520B1}"/>
          </ac:spMkLst>
        </pc:spChg>
        <pc:picChg chg="del mod">
          <ac:chgData name="Bill Lord" userId="b68276031ed32d04" providerId="LiveId" clId="{DAF4F0C1-3F55-4263-AAE5-0E8D18E7D16B}" dt="2023-11-01T02:19:46.825" v="2714" actId="21"/>
          <ac:picMkLst>
            <pc:docMk/>
            <pc:sldMk cId="667613758" sldId="605"/>
            <ac:picMk id="5" creationId="{63287BD2-7381-DBB5-56BC-0DDBD470E50B}"/>
          </ac:picMkLst>
        </pc:picChg>
        <pc:picChg chg="del">
          <ac:chgData name="Bill Lord" userId="b68276031ed32d04" providerId="LiveId" clId="{DAF4F0C1-3F55-4263-AAE5-0E8D18E7D16B}" dt="2023-11-01T02:19:27.130" v="2709" actId="478"/>
          <ac:picMkLst>
            <pc:docMk/>
            <pc:sldMk cId="667613758" sldId="605"/>
            <ac:picMk id="6" creationId="{FD4056C4-BC49-CC8D-1580-87873312DB30}"/>
          </ac:picMkLst>
        </pc:picChg>
        <pc:picChg chg="mod">
          <ac:chgData name="Bill Lord" userId="b68276031ed32d04" providerId="LiveId" clId="{DAF4F0C1-3F55-4263-AAE5-0E8D18E7D16B}" dt="2023-11-01T02:20:01.596" v="2749" actId="1036"/>
          <ac:picMkLst>
            <pc:docMk/>
            <pc:sldMk cId="667613758" sldId="605"/>
            <ac:picMk id="7" creationId="{A31E48AA-CC1E-453E-8CA8-9EE11DB03CFC}"/>
          </ac:picMkLst>
        </pc:picChg>
        <pc:picChg chg="add mod">
          <ac:chgData name="Bill Lord" userId="b68276031ed32d04" providerId="LiveId" clId="{DAF4F0C1-3F55-4263-AAE5-0E8D18E7D16B}" dt="2023-11-01T02:20:01.596" v="2749" actId="1036"/>
          <ac:picMkLst>
            <pc:docMk/>
            <pc:sldMk cId="667613758" sldId="605"/>
            <ac:picMk id="9" creationId="{C2EF2D6D-2726-1F52-5C3F-7D9ABADF7488}"/>
          </ac:picMkLst>
        </pc:picChg>
        <pc:picChg chg="add mod">
          <ac:chgData name="Bill Lord" userId="b68276031ed32d04" providerId="LiveId" clId="{DAF4F0C1-3F55-4263-AAE5-0E8D18E7D16B}" dt="2023-11-01T02:19:47.233" v="2715"/>
          <ac:picMkLst>
            <pc:docMk/>
            <pc:sldMk cId="667613758" sldId="605"/>
            <ac:picMk id="10" creationId="{678566A5-86EB-2A38-860B-5752A456C22A}"/>
          </ac:picMkLst>
        </pc:picChg>
      </pc:sldChg>
    </pc:docChg>
  </pc:docChgLst>
  <pc:docChgLst>
    <pc:chgData name="Bill Lord" userId="b68276031ed32d04" providerId="LiveId" clId="{AB222466-5EA1-47E7-8FE3-429FE2DA4844}"/>
    <pc:docChg chg="undo redo custSel addSld delSld modSld sldOrd">
      <pc:chgData name="Bill Lord" userId="b68276031ed32d04" providerId="LiveId" clId="{AB222466-5EA1-47E7-8FE3-429FE2DA4844}" dt="2022-11-10T18:31:19.317" v="10286" actId="20577"/>
      <pc:docMkLst>
        <pc:docMk/>
      </pc:docMkLst>
      <pc:sldChg chg="addSp delSp modSp del mod setBg addAnim delAnim setClrOvrMap">
        <pc:chgData name="Bill Lord" userId="b68276031ed32d04" providerId="LiveId" clId="{AB222466-5EA1-47E7-8FE3-429FE2DA4844}" dt="2022-10-31T16:58:13.756" v="394" actId="47"/>
        <pc:sldMkLst>
          <pc:docMk/>
          <pc:sldMk cId="3999202283" sldId="256"/>
        </pc:sldMkLst>
        <pc:spChg chg="mod ord">
          <ac:chgData name="Bill Lord" userId="b68276031ed32d04" providerId="LiveId" clId="{AB222466-5EA1-47E7-8FE3-429FE2DA4844}" dt="2022-10-31T16:39:22.142" v="200" actId="1038"/>
          <ac:spMkLst>
            <pc:docMk/>
            <pc:sldMk cId="3999202283" sldId="256"/>
            <ac:spMk id="2" creationId="{00000000-0000-0000-0000-000000000000}"/>
          </ac:spMkLst>
        </pc:spChg>
        <pc:spChg chg="mod ord">
          <ac:chgData name="Bill Lord" userId="b68276031ed32d04" providerId="LiveId" clId="{AB222466-5EA1-47E7-8FE3-429FE2DA4844}" dt="2022-10-31T16:45:59.320" v="214" actId="20577"/>
          <ac:spMkLst>
            <pc:docMk/>
            <pc:sldMk cId="3999202283" sldId="256"/>
            <ac:spMk id="3" creationId="{00000000-0000-0000-0000-000000000000}"/>
          </ac:spMkLst>
        </pc:spChg>
        <pc:spChg chg="add del">
          <ac:chgData name="Bill Lord" userId="b68276031ed32d04" providerId="LiveId" clId="{AB222466-5EA1-47E7-8FE3-429FE2DA4844}" dt="2022-10-31T16:28:07.743" v="6" actId="26606"/>
          <ac:spMkLst>
            <pc:docMk/>
            <pc:sldMk cId="3999202283" sldId="256"/>
            <ac:spMk id="10" creationId="{C1DD1A8A-57D5-4A81-AD04-532B043C5611}"/>
          </ac:spMkLst>
        </pc:spChg>
        <pc:spChg chg="add del">
          <ac:chgData name="Bill Lord" userId="b68276031ed32d04" providerId="LiveId" clId="{AB222466-5EA1-47E7-8FE3-429FE2DA4844}" dt="2022-10-31T16:28:07.743" v="6" actId="26606"/>
          <ac:spMkLst>
            <pc:docMk/>
            <pc:sldMk cId="3999202283" sldId="256"/>
            <ac:spMk id="12" creationId="{007891EC-4501-44ED-A8C8-B11B6DB767AB}"/>
          </ac:spMkLst>
        </pc:spChg>
        <pc:spChg chg="add del">
          <ac:chgData name="Bill Lord" userId="b68276031ed32d04" providerId="LiveId" clId="{AB222466-5EA1-47E7-8FE3-429FE2DA4844}" dt="2022-10-31T16:28:57.562" v="12" actId="26606"/>
          <ac:spMkLst>
            <pc:docMk/>
            <pc:sldMk cId="3999202283" sldId="256"/>
            <ac:spMk id="14" creationId="{1B1D834C-2707-49B0-A3CE-334D83DFF044}"/>
          </ac:spMkLst>
        </pc:spChg>
        <pc:spChg chg="add del">
          <ac:chgData name="Bill Lord" userId="b68276031ed32d04" providerId="LiveId" clId="{AB222466-5EA1-47E7-8FE3-429FE2DA4844}" dt="2022-10-31T16:28:17.687" v="8" actId="26606"/>
          <ac:spMkLst>
            <pc:docMk/>
            <pc:sldMk cId="3999202283" sldId="256"/>
            <ac:spMk id="17" creationId="{870A1295-61BC-4214-AA3E-D396673024D0}"/>
          </ac:spMkLst>
        </pc:spChg>
        <pc:spChg chg="add del">
          <ac:chgData name="Bill Lord" userId="b68276031ed32d04" providerId="LiveId" clId="{AB222466-5EA1-47E7-8FE3-429FE2DA4844}" dt="2022-10-31T16:28:35.601" v="10" actId="26606"/>
          <ac:spMkLst>
            <pc:docMk/>
            <pc:sldMk cId="3999202283" sldId="256"/>
            <ac:spMk id="20" creationId="{303CC970-4826-4CED-8063-0FB676635452}"/>
          </ac:spMkLst>
        </pc:spChg>
        <pc:spChg chg="add del">
          <ac:chgData name="Bill Lord" userId="b68276031ed32d04" providerId="LiveId" clId="{AB222466-5EA1-47E7-8FE3-429FE2DA4844}" dt="2022-10-31T16:28:35.601" v="10" actId="26606"/>
          <ac:spMkLst>
            <pc:docMk/>
            <pc:sldMk cId="3999202283" sldId="256"/>
            <ac:spMk id="21" creationId="{14490D63-3365-45CC-AC50-705C1B76815F}"/>
          </ac:spMkLst>
        </pc:spChg>
        <pc:spChg chg="add del">
          <ac:chgData name="Bill Lord" userId="b68276031ed32d04" providerId="LiveId" clId="{AB222466-5EA1-47E7-8FE3-429FE2DA4844}" dt="2022-10-31T16:28:57.562" v="12" actId="26606"/>
          <ac:spMkLst>
            <pc:docMk/>
            <pc:sldMk cId="3999202283" sldId="256"/>
            <ac:spMk id="23" creationId="{44B42A97-2187-442B-BB48-39526296DA52}"/>
          </ac:spMkLst>
        </pc:spChg>
        <pc:spChg chg="add del">
          <ac:chgData name="Bill Lord" userId="b68276031ed32d04" providerId="LiveId" clId="{AB222466-5EA1-47E7-8FE3-429FE2DA4844}" dt="2022-10-31T16:28:57.562" v="12" actId="26606"/>
          <ac:spMkLst>
            <pc:docMk/>
            <pc:sldMk cId="3999202283" sldId="256"/>
            <ac:spMk id="24" creationId="{F40CA114-B78B-4E3B-A785-96745276B6FB}"/>
          </ac:spMkLst>
        </pc:spChg>
        <pc:spChg chg="add del">
          <ac:chgData name="Bill Lord" userId="b68276031ed32d04" providerId="LiveId" clId="{AB222466-5EA1-47E7-8FE3-429FE2DA4844}" dt="2022-10-31T16:29:52.418" v="16" actId="26606"/>
          <ac:spMkLst>
            <pc:docMk/>
            <pc:sldMk cId="3999202283" sldId="256"/>
            <ac:spMk id="26" creationId="{74426AB7-D619-4515-962A-BC83909EC015}"/>
          </ac:spMkLst>
        </pc:spChg>
        <pc:spChg chg="add del">
          <ac:chgData name="Bill Lord" userId="b68276031ed32d04" providerId="LiveId" clId="{AB222466-5EA1-47E7-8FE3-429FE2DA4844}" dt="2022-10-31T16:29:52.418" v="16" actId="26606"/>
          <ac:spMkLst>
            <pc:docMk/>
            <pc:sldMk cId="3999202283" sldId="256"/>
            <ac:spMk id="27" creationId="{DE47DF98-723F-4AAC-ABCF-CACBC438F78F}"/>
          </ac:spMkLst>
        </pc:spChg>
        <pc:grpChg chg="add del">
          <ac:chgData name="Bill Lord" userId="b68276031ed32d04" providerId="LiveId" clId="{AB222466-5EA1-47E7-8FE3-429FE2DA4844}" dt="2022-10-31T16:28:17.687" v="8" actId="26606"/>
          <ac:grpSpMkLst>
            <pc:docMk/>
            <pc:sldMk cId="3999202283" sldId="256"/>
            <ac:grpSpMk id="18" creationId="{0B139475-2B26-4CA9-9413-DE741E49F7BB}"/>
          </ac:grpSpMkLst>
        </pc:grpChg>
        <pc:picChg chg="add mod ord modCrop">
          <ac:chgData name="Bill Lord" userId="b68276031ed32d04" providerId="LiveId" clId="{AB222466-5EA1-47E7-8FE3-429FE2DA4844}" dt="2022-10-31T16:48:30.247" v="257" actId="1076"/>
          <ac:picMkLst>
            <pc:docMk/>
            <pc:sldMk cId="3999202283" sldId="256"/>
            <ac:picMk id="5" creationId="{4A424D39-8519-E534-65D8-BBF7D701B280}"/>
          </ac:picMkLst>
        </pc:picChg>
        <pc:picChg chg="del">
          <ac:chgData name="Bill Lord" userId="b68276031ed32d04" providerId="LiveId" clId="{AB222466-5EA1-47E7-8FE3-429FE2DA4844}" dt="2022-10-31T16:27:23.728" v="0" actId="478"/>
          <ac:picMkLst>
            <pc:docMk/>
            <pc:sldMk cId="3999202283" sldId="256"/>
            <ac:picMk id="7" creationId="{00000000-0000-0000-0000-000000000000}"/>
          </ac:picMkLst>
        </pc:picChg>
        <pc:picChg chg="del">
          <ac:chgData name="Bill Lord" userId="b68276031ed32d04" providerId="LiveId" clId="{AB222466-5EA1-47E7-8FE3-429FE2DA4844}" dt="2022-10-31T16:27:26.890" v="1" actId="478"/>
          <ac:picMkLst>
            <pc:docMk/>
            <pc:sldMk cId="3999202283" sldId="256"/>
            <ac:picMk id="8" creationId="{00000000-0000-0000-0000-000000000000}"/>
          </ac:picMkLst>
        </pc:picChg>
        <pc:picChg chg="add del mod modCrop">
          <ac:chgData name="Bill Lord" userId="b68276031ed32d04" providerId="LiveId" clId="{AB222466-5EA1-47E7-8FE3-429FE2DA4844}" dt="2022-10-31T16:40:40.097" v="205" actId="478"/>
          <ac:picMkLst>
            <pc:docMk/>
            <pc:sldMk cId="3999202283" sldId="256"/>
            <ac:picMk id="9" creationId="{02E6BA1D-9A2A-D5C3-382D-984B7A5666E6}"/>
          </ac:picMkLst>
        </pc:picChg>
        <pc:picChg chg="add del mod">
          <ac:chgData name="Bill Lord" userId="b68276031ed32d04" providerId="LiveId" clId="{AB222466-5EA1-47E7-8FE3-429FE2DA4844}" dt="2022-10-31T16:36:20.888" v="86" actId="478"/>
          <ac:picMkLst>
            <pc:docMk/>
            <pc:sldMk cId="3999202283" sldId="256"/>
            <ac:picMk id="19" creationId="{6E2631B2-8D75-BBAC-57A3-B458222E8003}"/>
          </ac:picMkLst>
        </pc:picChg>
        <pc:picChg chg="add mod ord">
          <ac:chgData name="Bill Lord" userId="b68276031ed32d04" providerId="LiveId" clId="{AB222466-5EA1-47E7-8FE3-429FE2DA4844}" dt="2022-10-31T16:36:53.150" v="93" actId="167"/>
          <ac:picMkLst>
            <pc:docMk/>
            <pc:sldMk cId="3999202283" sldId="256"/>
            <ac:picMk id="25" creationId="{39098A62-0752-A793-7786-F34C89A0912A}"/>
          </ac:picMkLst>
        </pc:picChg>
        <pc:picChg chg="add mod">
          <ac:chgData name="Bill Lord" userId="b68276031ed32d04" providerId="LiveId" clId="{AB222466-5EA1-47E7-8FE3-429FE2DA4844}" dt="2022-10-31T16:46:56.964" v="240" actId="1035"/>
          <ac:picMkLst>
            <pc:docMk/>
            <pc:sldMk cId="3999202283" sldId="256"/>
            <ac:picMk id="30" creationId="{CBC27751-A405-DE2F-C3AA-9EA7D6C828CA}"/>
          </ac:picMkLst>
        </pc:picChg>
        <pc:picChg chg="add mod">
          <ac:chgData name="Bill Lord" userId="b68276031ed32d04" providerId="LiveId" clId="{AB222466-5EA1-47E7-8FE3-429FE2DA4844}" dt="2022-10-31T16:49:53.932" v="362" actId="1035"/>
          <ac:picMkLst>
            <pc:docMk/>
            <pc:sldMk cId="3999202283" sldId="256"/>
            <ac:picMk id="32" creationId="{F18A068A-F667-272B-C0B3-85FBD501EEBA}"/>
          </ac:picMkLst>
        </pc:picChg>
        <pc:picChg chg="add mod ord">
          <ac:chgData name="Bill Lord" userId="b68276031ed32d04" providerId="LiveId" clId="{AB222466-5EA1-47E7-8FE3-429FE2DA4844}" dt="2022-10-31T16:49:06.443" v="289" actId="171"/>
          <ac:picMkLst>
            <pc:docMk/>
            <pc:sldMk cId="3999202283" sldId="256"/>
            <ac:picMk id="34" creationId="{16995EB8-A89F-FAB2-4491-C03CDCC5BCB2}"/>
          </ac:picMkLst>
        </pc:picChg>
        <pc:picChg chg="add mod">
          <ac:chgData name="Bill Lord" userId="b68276031ed32d04" providerId="LiveId" clId="{AB222466-5EA1-47E7-8FE3-429FE2DA4844}" dt="2022-10-31T16:49:25.013" v="361" actId="1038"/>
          <ac:picMkLst>
            <pc:docMk/>
            <pc:sldMk cId="3999202283" sldId="256"/>
            <ac:picMk id="36" creationId="{D6758DCC-1E0E-9795-7DE4-6573F49574D0}"/>
          </ac:picMkLst>
        </pc:picChg>
        <pc:picChg chg="add mod">
          <ac:chgData name="Bill Lord" userId="b68276031ed32d04" providerId="LiveId" clId="{AB222466-5EA1-47E7-8FE3-429FE2DA4844}" dt="2022-10-31T16:48:52.029" v="265" actId="1038"/>
          <ac:picMkLst>
            <pc:docMk/>
            <pc:sldMk cId="3999202283" sldId="256"/>
            <ac:picMk id="38" creationId="{95A5C4C7-13E9-2B4E-59DF-2BD7CF0F6C9F}"/>
          </ac:picMkLst>
        </pc:picChg>
        <pc:cxnChg chg="add del">
          <ac:chgData name="Bill Lord" userId="b68276031ed32d04" providerId="LiveId" clId="{AB222466-5EA1-47E7-8FE3-429FE2DA4844}" dt="2022-10-31T16:29:52.418" v="16" actId="26606"/>
          <ac:cxnSpMkLst>
            <pc:docMk/>
            <pc:sldMk cId="3999202283" sldId="256"/>
            <ac:cxnSpMk id="28" creationId="{EA29FC7C-9308-4FDE-8DCA-405668055B0F}"/>
          </ac:cxnSpMkLst>
        </pc:cxnChg>
      </pc:sldChg>
      <pc:sldChg chg="addSp delSp modSp mod setBg">
        <pc:chgData name="Bill Lord" userId="b68276031ed32d04" providerId="LiveId" clId="{AB222466-5EA1-47E7-8FE3-429FE2DA4844}" dt="2022-10-31T17:12:17.670" v="435" actId="26606"/>
        <pc:sldMkLst>
          <pc:docMk/>
          <pc:sldMk cId="1450608569" sldId="401"/>
        </pc:sldMkLst>
        <pc:spChg chg="mod">
          <ac:chgData name="Bill Lord" userId="b68276031ed32d04" providerId="LiveId" clId="{AB222466-5EA1-47E7-8FE3-429FE2DA4844}" dt="2022-10-31T17:12:17.670" v="435" actId="26606"/>
          <ac:spMkLst>
            <pc:docMk/>
            <pc:sldMk cId="1450608569" sldId="401"/>
            <ac:spMk id="2" creationId="{00000000-0000-0000-0000-000000000000}"/>
          </ac:spMkLst>
        </pc:spChg>
        <pc:spChg chg="mod">
          <ac:chgData name="Bill Lord" userId="b68276031ed32d04" providerId="LiveId" clId="{AB222466-5EA1-47E7-8FE3-429FE2DA4844}" dt="2022-10-31T17:12:17.670" v="435" actId="26606"/>
          <ac:spMkLst>
            <pc:docMk/>
            <pc:sldMk cId="1450608569" sldId="401"/>
            <ac:spMk id="3" creationId="{00000000-0000-0000-0000-000000000000}"/>
          </ac:spMkLst>
        </pc:spChg>
        <pc:spChg chg="del">
          <ac:chgData name="Bill Lord" userId="b68276031ed32d04" providerId="LiveId" clId="{AB222466-5EA1-47E7-8FE3-429FE2DA4844}" dt="2022-10-31T17:12:17.670" v="435" actId="26606"/>
          <ac:spMkLst>
            <pc:docMk/>
            <pc:sldMk cId="1450608569" sldId="401"/>
            <ac:spMk id="12" creationId="{00000000-0000-0000-0000-000000000000}"/>
          </ac:spMkLst>
        </pc:spChg>
        <pc:spChg chg="add">
          <ac:chgData name="Bill Lord" userId="b68276031ed32d04" providerId="LiveId" clId="{AB222466-5EA1-47E7-8FE3-429FE2DA4844}" dt="2022-10-31T17:12:17.670" v="435" actId="26606"/>
          <ac:spMkLst>
            <pc:docMk/>
            <pc:sldMk cId="1450608569" sldId="401"/>
            <ac:spMk id="18" creationId="{AE2B703B-46F9-481A-A605-82E2A828C4FA}"/>
          </ac:spMkLst>
        </pc:spChg>
        <pc:spChg chg="add">
          <ac:chgData name="Bill Lord" userId="b68276031ed32d04" providerId="LiveId" clId="{AB222466-5EA1-47E7-8FE3-429FE2DA4844}" dt="2022-10-31T17:12:17.670" v="435" actId="26606"/>
          <ac:spMkLst>
            <pc:docMk/>
            <pc:sldMk cId="1450608569" sldId="401"/>
            <ac:spMk id="20" creationId="{F13BE4D7-0C3D-4906-B230-A1C5B4665CCF}"/>
          </ac:spMkLst>
        </pc:spChg>
        <pc:graphicFrameChg chg="add">
          <ac:chgData name="Bill Lord" userId="b68276031ed32d04" providerId="LiveId" clId="{AB222466-5EA1-47E7-8FE3-429FE2DA4844}" dt="2022-10-31T17:12:17.670" v="435" actId="26606"/>
          <ac:graphicFrameMkLst>
            <pc:docMk/>
            <pc:sldMk cId="1450608569" sldId="401"/>
            <ac:graphicFrameMk id="14" creationId="{C959DDF7-9A1C-E1B2-E4B0-D4C10DC953D6}"/>
          </ac:graphicFrameMkLst>
        </pc:graphicFrameChg>
      </pc:sldChg>
      <pc:sldChg chg="modSp mod">
        <pc:chgData name="Bill Lord" userId="b68276031ed32d04" providerId="LiveId" clId="{AB222466-5EA1-47E7-8FE3-429FE2DA4844}" dt="2022-11-02T15:15:21.564" v="9364" actId="20577"/>
        <pc:sldMkLst>
          <pc:docMk/>
          <pc:sldMk cId="2476225242" sldId="423"/>
        </pc:sldMkLst>
        <pc:spChg chg="mod">
          <ac:chgData name="Bill Lord" userId="b68276031ed32d04" providerId="LiveId" clId="{AB222466-5EA1-47E7-8FE3-429FE2DA4844}" dt="2022-11-02T15:15:21.564" v="9364" actId="20577"/>
          <ac:spMkLst>
            <pc:docMk/>
            <pc:sldMk cId="2476225242" sldId="423"/>
            <ac:spMk id="6" creationId="{00000000-0000-0000-0000-000000000000}"/>
          </ac:spMkLst>
        </pc:spChg>
        <pc:spChg chg="mod">
          <ac:chgData name="Bill Lord" userId="b68276031ed32d04" providerId="LiveId" clId="{AB222466-5EA1-47E7-8FE3-429FE2DA4844}" dt="2022-11-01T19:34:11.439" v="6509" actId="20577"/>
          <ac:spMkLst>
            <pc:docMk/>
            <pc:sldMk cId="2476225242" sldId="423"/>
            <ac:spMk id="9" creationId="{00000000-0000-0000-0000-000000000000}"/>
          </ac:spMkLst>
        </pc:spChg>
      </pc:sldChg>
      <pc:sldChg chg="modSp mod">
        <pc:chgData name="Bill Lord" userId="b68276031ed32d04" providerId="LiveId" clId="{AB222466-5EA1-47E7-8FE3-429FE2DA4844}" dt="2022-10-31T17:14:51.530" v="456" actId="21"/>
        <pc:sldMkLst>
          <pc:docMk/>
          <pc:sldMk cId="1279421631" sldId="511"/>
        </pc:sldMkLst>
        <pc:spChg chg="mod">
          <ac:chgData name="Bill Lord" userId="b68276031ed32d04" providerId="LiveId" clId="{AB222466-5EA1-47E7-8FE3-429FE2DA4844}" dt="2022-10-31T17:14:51.530" v="456" actId="21"/>
          <ac:spMkLst>
            <pc:docMk/>
            <pc:sldMk cId="1279421631" sldId="511"/>
            <ac:spMk id="5" creationId="{00000000-0000-0000-0000-000000000000}"/>
          </ac:spMkLst>
        </pc:spChg>
      </pc:sldChg>
      <pc:sldChg chg="addSp modSp mod">
        <pc:chgData name="Bill Lord" userId="b68276031ed32d04" providerId="LiveId" clId="{AB222466-5EA1-47E7-8FE3-429FE2DA4844}" dt="2022-10-31T17:50:27.150" v="1981" actId="20577"/>
        <pc:sldMkLst>
          <pc:docMk/>
          <pc:sldMk cId="302869833" sldId="512"/>
        </pc:sldMkLst>
        <pc:spChg chg="add mod">
          <ac:chgData name="Bill Lord" userId="b68276031ed32d04" providerId="LiveId" clId="{AB222466-5EA1-47E7-8FE3-429FE2DA4844}" dt="2022-10-31T17:50:27.150" v="1981" actId="20577"/>
          <ac:spMkLst>
            <pc:docMk/>
            <pc:sldMk cId="302869833" sldId="512"/>
            <ac:spMk id="7" creationId="{B9B1372B-0660-8B2D-FFAF-DEC7E20FA927}"/>
          </ac:spMkLst>
        </pc:spChg>
        <pc:spChg chg="add mod">
          <ac:chgData name="Bill Lord" userId="b68276031ed32d04" providerId="LiveId" clId="{AB222466-5EA1-47E7-8FE3-429FE2DA4844}" dt="2022-10-31T17:40:26.647" v="1357" actId="20577"/>
          <ac:spMkLst>
            <pc:docMk/>
            <pc:sldMk cId="302869833" sldId="512"/>
            <ac:spMk id="8" creationId="{85F5222A-8A0E-8E53-119C-0421733A9310}"/>
          </ac:spMkLst>
        </pc:spChg>
        <pc:spChg chg="add mod">
          <ac:chgData name="Bill Lord" userId="b68276031ed32d04" providerId="LiveId" clId="{AB222466-5EA1-47E7-8FE3-429FE2DA4844}" dt="2022-10-31T17:40:48.529" v="1365" actId="20577"/>
          <ac:spMkLst>
            <pc:docMk/>
            <pc:sldMk cId="302869833" sldId="512"/>
            <ac:spMk id="9" creationId="{74F23826-AD81-6036-1108-3E8F46F2635E}"/>
          </ac:spMkLst>
        </pc:spChg>
        <pc:spChg chg="add mod">
          <ac:chgData name="Bill Lord" userId="b68276031ed32d04" providerId="LiveId" clId="{AB222466-5EA1-47E7-8FE3-429FE2DA4844}" dt="2022-10-31T17:41:42.983" v="1384" actId="20577"/>
          <ac:spMkLst>
            <pc:docMk/>
            <pc:sldMk cId="302869833" sldId="512"/>
            <ac:spMk id="10" creationId="{1473DA2C-8BA3-D9A6-FF68-368A30C99F8A}"/>
          </ac:spMkLst>
        </pc:spChg>
        <pc:spChg chg="mod">
          <ac:chgData name="Bill Lord" userId="b68276031ed32d04" providerId="LiveId" clId="{AB222466-5EA1-47E7-8FE3-429FE2DA4844}" dt="2022-10-31T17:36:58.805" v="1300" actId="20577"/>
          <ac:spMkLst>
            <pc:docMk/>
            <pc:sldMk cId="302869833" sldId="512"/>
            <ac:spMk id="12" creationId="{00000000-0000-0000-0000-000000000000}"/>
          </ac:spMkLst>
        </pc:spChg>
        <pc:picChg chg="add mod">
          <ac:chgData name="Bill Lord" userId="b68276031ed32d04" providerId="LiveId" clId="{AB222466-5EA1-47E7-8FE3-429FE2DA4844}" dt="2022-10-31T17:39:13.475" v="1328" actId="554"/>
          <ac:picMkLst>
            <pc:docMk/>
            <pc:sldMk cId="302869833" sldId="512"/>
            <ac:picMk id="4" creationId="{180167A9-0F12-F3C0-C3B7-FF7DB6A6398C}"/>
          </ac:picMkLst>
        </pc:picChg>
        <pc:picChg chg="add mod">
          <ac:chgData name="Bill Lord" userId="b68276031ed32d04" providerId="LiveId" clId="{AB222466-5EA1-47E7-8FE3-429FE2DA4844}" dt="2022-10-31T17:39:13.475" v="1328" actId="554"/>
          <ac:picMkLst>
            <pc:docMk/>
            <pc:sldMk cId="302869833" sldId="512"/>
            <ac:picMk id="5" creationId="{075B0AD4-3FA2-0BF1-0570-52AC7634E99B}"/>
          </ac:picMkLst>
        </pc:picChg>
        <pc:picChg chg="add mod">
          <ac:chgData name="Bill Lord" userId="b68276031ed32d04" providerId="LiveId" clId="{AB222466-5EA1-47E7-8FE3-429FE2DA4844}" dt="2022-10-31T17:39:13.475" v="1328" actId="554"/>
          <ac:picMkLst>
            <pc:docMk/>
            <pc:sldMk cId="302869833" sldId="512"/>
            <ac:picMk id="6" creationId="{16973028-4CB6-EF01-77A1-E3A9ACA980A2}"/>
          </ac:picMkLst>
        </pc:picChg>
      </pc:sldChg>
      <pc:sldChg chg="modSp mod">
        <pc:chgData name="Bill Lord" userId="b68276031ed32d04" providerId="LiveId" clId="{AB222466-5EA1-47E7-8FE3-429FE2DA4844}" dt="2022-10-31T17:56:16.359" v="2262" actId="33524"/>
        <pc:sldMkLst>
          <pc:docMk/>
          <pc:sldMk cId="522784116" sldId="514"/>
        </pc:sldMkLst>
        <pc:spChg chg="mod">
          <ac:chgData name="Bill Lord" userId="b68276031ed32d04" providerId="LiveId" clId="{AB222466-5EA1-47E7-8FE3-429FE2DA4844}" dt="2022-10-31T17:56:16.359" v="2262" actId="33524"/>
          <ac:spMkLst>
            <pc:docMk/>
            <pc:sldMk cId="522784116" sldId="514"/>
            <ac:spMk id="6" creationId="{00000000-0000-0000-0000-000000000000}"/>
          </ac:spMkLst>
        </pc:spChg>
      </pc:sldChg>
      <pc:sldChg chg="del">
        <pc:chgData name="Bill Lord" userId="b68276031ed32d04" providerId="LiveId" clId="{AB222466-5EA1-47E7-8FE3-429FE2DA4844}" dt="2022-11-01T19:10:35.183" v="6486" actId="47"/>
        <pc:sldMkLst>
          <pc:docMk/>
          <pc:sldMk cId="2587103152" sldId="516"/>
        </pc:sldMkLst>
      </pc:sldChg>
      <pc:sldChg chg="modSp mod">
        <pc:chgData name="Bill Lord" userId="b68276031ed32d04" providerId="LiveId" clId="{AB222466-5EA1-47E7-8FE3-429FE2DA4844}" dt="2022-11-10T18:31:19.317" v="10286" actId="20577"/>
        <pc:sldMkLst>
          <pc:docMk/>
          <pc:sldMk cId="3189171935" sldId="519"/>
        </pc:sldMkLst>
        <pc:spChg chg="mod">
          <ac:chgData name="Bill Lord" userId="b68276031ed32d04" providerId="LiveId" clId="{AB222466-5EA1-47E7-8FE3-429FE2DA4844}" dt="2022-11-10T18:31:19.317" v="10286" actId="20577"/>
          <ac:spMkLst>
            <pc:docMk/>
            <pc:sldMk cId="3189171935" sldId="519"/>
            <ac:spMk id="2" creationId="{00000000-0000-0000-0000-000000000000}"/>
          </ac:spMkLst>
        </pc:spChg>
      </pc:sldChg>
      <pc:sldChg chg="del">
        <pc:chgData name="Bill Lord" userId="b68276031ed32d04" providerId="LiveId" clId="{AB222466-5EA1-47E7-8FE3-429FE2DA4844}" dt="2022-11-01T19:10:36.115" v="6487" actId="47"/>
        <pc:sldMkLst>
          <pc:docMk/>
          <pc:sldMk cId="3972302258" sldId="537"/>
        </pc:sldMkLst>
      </pc:sldChg>
      <pc:sldChg chg="del">
        <pc:chgData name="Bill Lord" userId="b68276031ed32d04" providerId="LiveId" clId="{AB222466-5EA1-47E7-8FE3-429FE2DA4844}" dt="2022-10-31T17:51:23.552" v="1982" actId="47"/>
        <pc:sldMkLst>
          <pc:docMk/>
          <pc:sldMk cId="1041924203" sldId="538"/>
        </pc:sldMkLst>
      </pc:sldChg>
      <pc:sldChg chg="del">
        <pc:chgData name="Bill Lord" userId="b68276031ed32d04" providerId="LiveId" clId="{AB222466-5EA1-47E7-8FE3-429FE2DA4844}" dt="2022-10-31T17:51:32.104" v="1983" actId="47"/>
        <pc:sldMkLst>
          <pc:docMk/>
          <pc:sldMk cId="977251758" sldId="539"/>
        </pc:sldMkLst>
      </pc:sldChg>
      <pc:sldChg chg="del">
        <pc:chgData name="Bill Lord" userId="b68276031ed32d04" providerId="LiveId" clId="{AB222466-5EA1-47E7-8FE3-429FE2DA4844}" dt="2022-11-01T19:08:46.215" v="6479" actId="47"/>
        <pc:sldMkLst>
          <pc:docMk/>
          <pc:sldMk cId="2770664363" sldId="540"/>
        </pc:sldMkLst>
      </pc:sldChg>
      <pc:sldChg chg="del">
        <pc:chgData name="Bill Lord" userId="b68276031ed32d04" providerId="LiveId" clId="{AB222466-5EA1-47E7-8FE3-429FE2DA4844}" dt="2022-11-01T19:08:50.414" v="6480" actId="47"/>
        <pc:sldMkLst>
          <pc:docMk/>
          <pc:sldMk cId="2264261611" sldId="541"/>
        </pc:sldMkLst>
      </pc:sldChg>
      <pc:sldChg chg="del">
        <pc:chgData name="Bill Lord" userId="b68276031ed32d04" providerId="LiveId" clId="{AB222466-5EA1-47E7-8FE3-429FE2DA4844}" dt="2022-11-01T19:08:52.478" v="6481" actId="47"/>
        <pc:sldMkLst>
          <pc:docMk/>
          <pc:sldMk cId="1828446314" sldId="542"/>
        </pc:sldMkLst>
      </pc:sldChg>
      <pc:sldChg chg="del">
        <pc:chgData name="Bill Lord" userId="b68276031ed32d04" providerId="LiveId" clId="{AB222466-5EA1-47E7-8FE3-429FE2DA4844}" dt="2022-11-01T19:08:53.520" v="6482" actId="47"/>
        <pc:sldMkLst>
          <pc:docMk/>
          <pc:sldMk cId="2764522687" sldId="543"/>
        </pc:sldMkLst>
      </pc:sldChg>
      <pc:sldChg chg="del">
        <pc:chgData name="Bill Lord" userId="b68276031ed32d04" providerId="LiveId" clId="{AB222466-5EA1-47E7-8FE3-429FE2DA4844}" dt="2022-11-01T19:08:54.387" v="6483" actId="47"/>
        <pc:sldMkLst>
          <pc:docMk/>
          <pc:sldMk cId="3676911785" sldId="544"/>
        </pc:sldMkLst>
      </pc:sldChg>
      <pc:sldChg chg="del">
        <pc:chgData name="Bill Lord" userId="b68276031ed32d04" providerId="LiveId" clId="{AB222466-5EA1-47E7-8FE3-429FE2DA4844}" dt="2022-11-01T19:08:59.052" v="6484" actId="47"/>
        <pc:sldMkLst>
          <pc:docMk/>
          <pc:sldMk cId="4136279193" sldId="545"/>
        </pc:sldMkLst>
      </pc:sldChg>
      <pc:sldChg chg="del">
        <pc:chgData name="Bill Lord" userId="b68276031ed32d04" providerId="LiveId" clId="{AB222466-5EA1-47E7-8FE3-429FE2DA4844}" dt="2022-11-01T19:09:02.234" v="6485" actId="47"/>
        <pc:sldMkLst>
          <pc:docMk/>
          <pc:sldMk cId="477720827" sldId="546"/>
        </pc:sldMkLst>
      </pc:sldChg>
      <pc:sldChg chg="addSp delSp modSp add mod">
        <pc:chgData name="Bill Lord" userId="b68276031ed32d04" providerId="LiveId" clId="{AB222466-5EA1-47E7-8FE3-429FE2DA4844}" dt="2022-10-31T17:02:29.530" v="397" actId="1440"/>
        <pc:sldMkLst>
          <pc:docMk/>
          <pc:sldMk cId="3621187812" sldId="555"/>
        </pc:sldMkLst>
        <pc:spChg chg="mod">
          <ac:chgData name="Bill Lord" userId="b68276031ed32d04" providerId="LiveId" clId="{AB222466-5EA1-47E7-8FE3-429FE2DA4844}" dt="2022-10-31T16:54:16.489" v="385" actId="1036"/>
          <ac:spMkLst>
            <pc:docMk/>
            <pc:sldMk cId="3621187812" sldId="555"/>
            <ac:spMk id="3" creationId="{00000000-0000-0000-0000-000000000000}"/>
          </ac:spMkLst>
        </pc:spChg>
        <pc:picChg chg="mod">
          <ac:chgData name="Bill Lord" userId="b68276031ed32d04" providerId="LiveId" clId="{AB222466-5EA1-47E7-8FE3-429FE2DA4844}" dt="2022-10-31T17:02:29.530" v="397" actId="1440"/>
          <ac:picMkLst>
            <pc:docMk/>
            <pc:sldMk cId="3621187812" sldId="555"/>
            <ac:picMk id="5" creationId="{4A424D39-8519-E534-65D8-BBF7D701B280}"/>
          </ac:picMkLst>
        </pc:picChg>
        <pc:picChg chg="add mod ord">
          <ac:chgData name="Bill Lord" userId="b68276031ed32d04" providerId="LiveId" clId="{AB222466-5EA1-47E7-8FE3-429FE2DA4844}" dt="2022-10-31T16:53:57.293" v="377" actId="167"/>
          <ac:picMkLst>
            <pc:docMk/>
            <pc:sldMk cId="3621187812" sldId="555"/>
            <ac:picMk id="6" creationId="{7C4233B4-5469-A971-E22C-B342ECBC4834}"/>
          </ac:picMkLst>
        </pc:picChg>
        <pc:picChg chg="del">
          <ac:chgData name="Bill Lord" userId="b68276031ed32d04" providerId="LiveId" clId="{AB222466-5EA1-47E7-8FE3-429FE2DA4844}" dt="2022-10-31T16:51:43.012" v="364" actId="478"/>
          <ac:picMkLst>
            <pc:docMk/>
            <pc:sldMk cId="3621187812" sldId="555"/>
            <ac:picMk id="25" creationId="{39098A62-0752-A793-7786-F34C89A0912A}"/>
          </ac:picMkLst>
        </pc:picChg>
        <pc:picChg chg="mod">
          <ac:chgData name="Bill Lord" userId="b68276031ed32d04" providerId="LiveId" clId="{AB222466-5EA1-47E7-8FE3-429FE2DA4844}" dt="2022-10-31T16:54:49.655" v="386" actId="1440"/>
          <ac:picMkLst>
            <pc:docMk/>
            <pc:sldMk cId="3621187812" sldId="555"/>
            <ac:picMk id="30" creationId="{CBC27751-A405-DE2F-C3AA-9EA7D6C828CA}"/>
          </ac:picMkLst>
        </pc:picChg>
        <pc:picChg chg="mod ord">
          <ac:chgData name="Bill Lord" userId="b68276031ed32d04" providerId="LiveId" clId="{AB222466-5EA1-47E7-8FE3-429FE2DA4844}" dt="2022-10-31T16:55:12.764" v="388" actId="166"/>
          <ac:picMkLst>
            <pc:docMk/>
            <pc:sldMk cId="3621187812" sldId="555"/>
            <ac:picMk id="32" creationId="{F18A068A-F667-272B-C0B3-85FBD501EEBA}"/>
          </ac:picMkLst>
        </pc:picChg>
        <pc:picChg chg="mod modCrop">
          <ac:chgData name="Bill Lord" userId="b68276031ed32d04" providerId="LiveId" clId="{AB222466-5EA1-47E7-8FE3-429FE2DA4844}" dt="2022-10-31T16:58:59.834" v="396" actId="732"/>
          <ac:picMkLst>
            <pc:docMk/>
            <pc:sldMk cId="3621187812" sldId="555"/>
            <ac:picMk id="34" creationId="{16995EB8-A89F-FAB2-4491-C03CDCC5BCB2}"/>
          </ac:picMkLst>
        </pc:picChg>
        <pc:picChg chg="mod ord">
          <ac:chgData name="Bill Lord" userId="b68276031ed32d04" providerId="LiveId" clId="{AB222466-5EA1-47E7-8FE3-429FE2DA4844}" dt="2022-10-31T16:55:22.941" v="389" actId="166"/>
          <ac:picMkLst>
            <pc:docMk/>
            <pc:sldMk cId="3621187812" sldId="555"/>
            <ac:picMk id="36" creationId="{D6758DCC-1E0E-9795-7DE4-6573F49574D0}"/>
          </ac:picMkLst>
        </pc:picChg>
        <pc:picChg chg="mod">
          <ac:chgData name="Bill Lord" userId="b68276031ed32d04" providerId="LiveId" clId="{AB222466-5EA1-47E7-8FE3-429FE2DA4844}" dt="2022-10-31T16:54:49.655" v="386" actId="1440"/>
          <ac:picMkLst>
            <pc:docMk/>
            <pc:sldMk cId="3621187812" sldId="555"/>
            <ac:picMk id="38" creationId="{95A5C4C7-13E9-2B4E-59DF-2BD7CF0F6C9F}"/>
          </ac:picMkLst>
        </pc:picChg>
      </pc:sldChg>
      <pc:sldChg chg="modSp add mod">
        <pc:chgData name="Bill Lord" userId="b68276031ed32d04" providerId="LiveId" clId="{AB222466-5EA1-47E7-8FE3-429FE2DA4844}" dt="2022-10-31T17:34:42.337" v="1290" actId="20577"/>
        <pc:sldMkLst>
          <pc:docMk/>
          <pc:sldMk cId="122361814" sldId="556"/>
        </pc:sldMkLst>
        <pc:spChg chg="mod">
          <ac:chgData name="Bill Lord" userId="b68276031ed32d04" providerId="LiveId" clId="{AB222466-5EA1-47E7-8FE3-429FE2DA4844}" dt="2022-10-31T17:34:42.337" v="1290" actId="20577"/>
          <ac:spMkLst>
            <pc:docMk/>
            <pc:sldMk cId="122361814" sldId="556"/>
            <ac:spMk id="5" creationId="{00000000-0000-0000-0000-000000000000}"/>
          </ac:spMkLst>
        </pc:spChg>
      </pc:sldChg>
      <pc:sldChg chg="addSp delSp modSp add del mod">
        <pc:chgData name="Bill Lord" userId="b68276031ed32d04" providerId="LiveId" clId="{AB222466-5EA1-47E7-8FE3-429FE2DA4844}" dt="2022-10-31T17:06:00.957" v="434" actId="47"/>
        <pc:sldMkLst>
          <pc:docMk/>
          <pc:sldMk cId="1849456756" sldId="556"/>
        </pc:sldMkLst>
        <pc:spChg chg="del">
          <ac:chgData name="Bill Lord" userId="b68276031ed32d04" providerId="LiveId" clId="{AB222466-5EA1-47E7-8FE3-429FE2DA4844}" dt="2022-10-31T17:04:27.582" v="402" actId="478"/>
          <ac:spMkLst>
            <pc:docMk/>
            <pc:sldMk cId="1849456756" sldId="556"/>
            <ac:spMk id="2" creationId="{00000000-0000-0000-0000-000000000000}"/>
          </ac:spMkLst>
        </pc:spChg>
        <pc:spChg chg="del">
          <ac:chgData name="Bill Lord" userId="b68276031ed32d04" providerId="LiveId" clId="{AB222466-5EA1-47E7-8FE3-429FE2DA4844}" dt="2022-10-31T17:04:03.683" v="399" actId="478"/>
          <ac:spMkLst>
            <pc:docMk/>
            <pc:sldMk cId="1849456756" sldId="556"/>
            <ac:spMk id="3" creationId="{00000000-0000-0000-0000-000000000000}"/>
          </ac:spMkLst>
        </pc:spChg>
        <pc:spChg chg="add del mod">
          <ac:chgData name="Bill Lord" userId="b68276031ed32d04" providerId="LiveId" clId="{AB222466-5EA1-47E7-8FE3-429FE2DA4844}" dt="2022-10-31T17:04:45.817" v="404" actId="478"/>
          <ac:spMkLst>
            <pc:docMk/>
            <pc:sldMk cId="1849456756" sldId="556"/>
            <ac:spMk id="7" creationId="{170F8192-4135-E72D-CFDC-7FE91260512C}"/>
          </ac:spMkLst>
        </pc:spChg>
        <pc:spChg chg="add del mod">
          <ac:chgData name="Bill Lord" userId="b68276031ed32d04" providerId="LiveId" clId="{AB222466-5EA1-47E7-8FE3-429FE2DA4844}" dt="2022-10-31T17:04:40.445" v="403" actId="478"/>
          <ac:spMkLst>
            <pc:docMk/>
            <pc:sldMk cId="1849456756" sldId="556"/>
            <ac:spMk id="9" creationId="{EC2FC4D5-68B1-32A1-1B50-D111DF4A9887}"/>
          </ac:spMkLst>
        </pc:spChg>
        <pc:picChg chg="mod">
          <ac:chgData name="Bill Lord" userId="b68276031ed32d04" providerId="LiveId" clId="{AB222466-5EA1-47E7-8FE3-429FE2DA4844}" dt="2022-10-31T17:04:55.003" v="433" actId="1036"/>
          <ac:picMkLst>
            <pc:docMk/>
            <pc:sldMk cId="1849456756" sldId="556"/>
            <ac:picMk id="5" creationId="{4A424D39-8519-E534-65D8-BBF7D701B280}"/>
          </ac:picMkLst>
        </pc:picChg>
        <pc:picChg chg="add del">
          <ac:chgData name="Bill Lord" userId="b68276031ed32d04" providerId="LiveId" clId="{AB222466-5EA1-47E7-8FE3-429FE2DA4844}" dt="2022-10-31T17:04:18.133" v="401" actId="478"/>
          <ac:picMkLst>
            <pc:docMk/>
            <pc:sldMk cId="1849456756" sldId="556"/>
            <ac:picMk id="34" creationId="{16995EB8-A89F-FAB2-4491-C03CDCC5BCB2}"/>
          </ac:picMkLst>
        </pc:picChg>
      </pc:sldChg>
      <pc:sldChg chg="modSp add mod">
        <pc:chgData name="Bill Lord" userId="b68276031ed32d04" providerId="LiveId" clId="{AB222466-5EA1-47E7-8FE3-429FE2DA4844}" dt="2022-11-01T17:17:42.671" v="3233" actId="33524"/>
        <pc:sldMkLst>
          <pc:docMk/>
          <pc:sldMk cId="3175182180" sldId="557"/>
        </pc:sldMkLst>
        <pc:spChg chg="mod">
          <ac:chgData name="Bill Lord" userId="b68276031ed32d04" providerId="LiveId" clId="{AB222466-5EA1-47E7-8FE3-429FE2DA4844}" dt="2022-11-01T17:17:42.671" v="3233" actId="33524"/>
          <ac:spMkLst>
            <pc:docMk/>
            <pc:sldMk cId="3175182180" sldId="557"/>
            <ac:spMk id="6" creationId="{00000000-0000-0000-0000-000000000000}"/>
          </ac:spMkLst>
        </pc:spChg>
      </pc:sldChg>
      <pc:sldChg chg="modSp add mod">
        <pc:chgData name="Bill Lord" userId="b68276031ed32d04" providerId="LiveId" clId="{AB222466-5EA1-47E7-8FE3-429FE2DA4844}" dt="2022-11-01T18:01:30.616" v="3917" actId="20577"/>
        <pc:sldMkLst>
          <pc:docMk/>
          <pc:sldMk cId="3600789167" sldId="558"/>
        </pc:sldMkLst>
        <pc:spChg chg="mod">
          <ac:chgData name="Bill Lord" userId="b68276031ed32d04" providerId="LiveId" clId="{AB222466-5EA1-47E7-8FE3-429FE2DA4844}" dt="2022-11-01T18:01:30.616" v="3917" actId="20577"/>
          <ac:spMkLst>
            <pc:docMk/>
            <pc:sldMk cId="3600789167" sldId="558"/>
            <ac:spMk id="6" creationId="{00000000-0000-0000-0000-000000000000}"/>
          </ac:spMkLst>
        </pc:spChg>
      </pc:sldChg>
      <pc:sldChg chg="modSp add mod">
        <pc:chgData name="Bill Lord" userId="b68276031ed32d04" providerId="LiveId" clId="{AB222466-5EA1-47E7-8FE3-429FE2DA4844}" dt="2022-11-01T18:11:04.013" v="4283" actId="20577"/>
        <pc:sldMkLst>
          <pc:docMk/>
          <pc:sldMk cId="1978045324" sldId="559"/>
        </pc:sldMkLst>
        <pc:spChg chg="mod">
          <ac:chgData name="Bill Lord" userId="b68276031ed32d04" providerId="LiveId" clId="{AB222466-5EA1-47E7-8FE3-429FE2DA4844}" dt="2022-11-01T18:11:04.013" v="4283" actId="20577"/>
          <ac:spMkLst>
            <pc:docMk/>
            <pc:sldMk cId="1978045324" sldId="559"/>
            <ac:spMk id="6" creationId="{00000000-0000-0000-0000-000000000000}"/>
          </ac:spMkLst>
        </pc:spChg>
      </pc:sldChg>
      <pc:sldChg chg="modSp add mod">
        <pc:chgData name="Bill Lord" userId="b68276031ed32d04" providerId="LiveId" clId="{AB222466-5EA1-47E7-8FE3-429FE2DA4844}" dt="2022-11-01T18:44:06.413" v="5259" actId="20577"/>
        <pc:sldMkLst>
          <pc:docMk/>
          <pc:sldMk cId="925201121" sldId="560"/>
        </pc:sldMkLst>
        <pc:spChg chg="mod">
          <ac:chgData name="Bill Lord" userId="b68276031ed32d04" providerId="LiveId" clId="{AB222466-5EA1-47E7-8FE3-429FE2DA4844}" dt="2022-11-01T18:44:06.413" v="5259" actId="20577"/>
          <ac:spMkLst>
            <pc:docMk/>
            <pc:sldMk cId="925201121" sldId="560"/>
            <ac:spMk id="6" creationId="{00000000-0000-0000-0000-000000000000}"/>
          </ac:spMkLst>
        </pc:spChg>
      </pc:sldChg>
      <pc:sldChg chg="modSp add mod">
        <pc:chgData name="Bill Lord" userId="b68276031ed32d04" providerId="LiveId" clId="{AB222466-5EA1-47E7-8FE3-429FE2DA4844}" dt="2022-11-01T19:08:38.607" v="6478" actId="20577"/>
        <pc:sldMkLst>
          <pc:docMk/>
          <pc:sldMk cId="226282483" sldId="561"/>
        </pc:sldMkLst>
        <pc:spChg chg="mod">
          <ac:chgData name="Bill Lord" userId="b68276031ed32d04" providerId="LiveId" clId="{AB222466-5EA1-47E7-8FE3-429FE2DA4844}" dt="2022-11-01T19:08:38.607" v="6478" actId="20577"/>
          <ac:spMkLst>
            <pc:docMk/>
            <pc:sldMk cId="226282483" sldId="561"/>
            <ac:spMk id="6" creationId="{00000000-0000-0000-0000-000000000000}"/>
          </ac:spMkLst>
        </pc:spChg>
      </pc:sldChg>
      <pc:sldChg chg="add">
        <pc:chgData name="Bill Lord" userId="b68276031ed32d04" providerId="LiveId" clId="{AB222466-5EA1-47E7-8FE3-429FE2DA4844}" dt="2022-11-01T19:34:03.991" v="6499" actId="2890"/>
        <pc:sldMkLst>
          <pc:docMk/>
          <pc:sldMk cId="2119110454" sldId="562"/>
        </pc:sldMkLst>
      </pc:sldChg>
      <pc:sldChg chg="addSp delSp modSp add mod">
        <pc:chgData name="Bill Lord" userId="b68276031ed32d04" providerId="LiveId" clId="{AB222466-5EA1-47E7-8FE3-429FE2DA4844}" dt="2022-11-02T13:56:40.202" v="9123" actId="167"/>
        <pc:sldMkLst>
          <pc:docMk/>
          <pc:sldMk cId="4008994394" sldId="563"/>
        </pc:sldMkLst>
        <pc:spChg chg="del">
          <ac:chgData name="Bill Lord" userId="b68276031ed32d04" providerId="LiveId" clId="{AB222466-5EA1-47E7-8FE3-429FE2DA4844}" dt="2022-11-01T20:28:50.976" v="7995" actId="478"/>
          <ac:spMkLst>
            <pc:docMk/>
            <pc:sldMk cId="4008994394" sldId="563"/>
            <ac:spMk id="6" creationId="{00000000-0000-0000-0000-000000000000}"/>
          </ac:spMkLst>
        </pc:spChg>
        <pc:spChg chg="add del mod">
          <ac:chgData name="Bill Lord" userId="b68276031ed32d04" providerId="LiveId" clId="{AB222466-5EA1-47E7-8FE3-429FE2DA4844}" dt="2022-11-01T20:37:12.714" v="8082" actId="478"/>
          <ac:spMkLst>
            <pc:docMk/>
            <pc:sldMk cId="4008994394" sldId="563"/>
            <ac:spMk id="7" creationId="{1F4083FF-D101-F028-1D3C-F11F8870AD4B}"/>
          </ac:spMkLst>
        </pc:spChg>
        <pc:spChg chg="add del mod">
          <ac:chgData name="Bill Lord" userId="b68276031ed32d04" providerId="LiveId" clId="{AB222466-5EA1-47E7-8FE3-429FE2DA4844}" dt="2022-11-01T20:37:12.714" v="8082" actId="478"/>
          <ac:spMkLst>
            <pc:docMk/>
            <pc:sldMk cId="4008994394" sldId="563"/>
            <ac:spMk id="8" creationId="{55C7B541-787E-791D-9993-0A341D65D01C}"/>
          </ac:spMkLst>
        </pc:spChg>
        <pc:spChg chg="add mod">
          <ac:chgData name="Bill Lord" userId="b68276031ed32d04" providerId="LiveId" clId="{AB222466-5EA1-47E7-8FE3-429FE2DA4844}" dt="2022-11-01T20:39:47.137" v="8113" actId="164"/>
          <ac:spMkLst>
            <pc:docMk/>
            <pc:sldMk cId="4008994394" sldId="563"/>
            <ac:spMk id="10" creationId="{333784AF-97AA-2C5B-E113-E9649F1DAC09}"/>
          </ac:spMkLst>
        </pc:spChg>
        <pc:spChg chg="add mod">
          <ac:chgData name="Bill Lord" userId="b68276031ed32d04" providerId="LiveId" clId="{AB222466-5EA1-47E7-8FE3-429FE2DA4844}" dt="2022-11-01T20:39:47.137" v="8113" actId="164"/>
          <ac:spMkLst>
            <pc:docMk/>
            <pc:sldMk cId="4008994394" sldId="563"/>
            <ac:spMk id="11" creationId="{63F6BB22-E7CA-F1FA-8472-003E116CF69D}"/>
          </ac:spMkLst>
        </pc:spChg>
        <pc:spChg chg="mod">
          <ac:chgData name="Bill Lord" userId="b68276031ed32d04" providerId="LiveId" clId="{AB222466-5EA1-47E7-8FE3-429FE2DA4844}" dt="2022-11-01T20:40:28.809" v="8129" actId="20577"/>
          <ac:spMkLst>
            <pc:docMk/>
            <pc:sldMk cId="4008994394" sldId="563"/>
            <ac:spMk id="14" creationId="{7F7FF47A-1BB6-6BF0-828D-13A19857B551}"/>
          </ac:spMkLst>
        </pc:spChg>
        <pc:spChg chg="mod">
          <ac:chgData name="Bill Lord" userId="b68276031ed32d04" providerId="LiveId" clId="{AB222466-5EA1-47E7-8FE3-429FE2DA4844}" dt="2022-11-01T20:40:09.774" v="8115"/>
          <ac:spMkLst>
            <pc:docMk/>
            <pc:sldMk cId="4008994394" sldId="563"/>
            <ac:spMk id="15" creationId="{C4CD9B93-F8D2-C39C-581B-31D2FB727652}"/>
          </ac:spMkLst>
        </pc:spChg>
        <pc:spChg chg="add mod">
          <ac:chgData name="Bill Lord" userId="b68276031ed32d04" providerId="LiveId" clId="{AB222466-5EA1-47E7-8FE3-429FE2DA4844}" dt="2022-11-02T12:29:15.874" v="8534" actId="1035"/>
          <ac:spMkLst>
            <pc:docMk/>
            <pc:sldMk cId="4008994394" sldId="563"/>
            <ac:spMk id="16" creationId="{96030FD5-74A5-30B0-65CE-51A51D92C802}"/>
          </ac:spMkLst>
        </pc:spChg>
        <pc:spChg chg="add mod">
          <ac:chgData name="Bill Lord" userId="b68276031ed32d04" providerId="LiveId" clId="{AB222466-5EA1-47E7-8FE3-429FE2DA4844}" dt="2022-11-02T12:29:54.534" v="8564" actId="1076"/>
          <ac:spMkLst>
            <pc:docMk/>
            <pc:sldMk cId="4008994394" sldId="563"/>
            <ac:spMk id="17" creationId="{AF6399C9-1661-AF1C-E934-94197153B052}"/>
          </ac:spMkLst>
        </pc:spChg>
        <pc:spChg chg="add mod">
          <ac:chgData name="Bill Lord" userId="b68276031ed32d04" providerId="LiveId" clId="{AB222466-5EA1-47E7-8FE3-429FE2DA4844}" dt="2022-11-01T20:55:52.679" v="8389" actId="207"/>
          <ac:spMkLst>
            <pc:docMk/>
            <pc:sldMk cId="4008994394" sldId="563"/>
            <ac:spMk id="18" creationId="{B6A6BD82-61F2-D7BC-1718-495D5B6F2295}"/>
          </ac:spMkLst>
        </pc:spChg>
        <pc:spChg chg="add mod">
          <ac:chgData name="Bill Lord" userId="b68276031ed32d04" providerId="LiveId" clId="{AB222466-5EA1-47E7-8FE3-429FE2DA4844}" dt="2022-11-01T20:57:04.298" v="8436" actId="2085"/>
          <ac:spMkLst>
            <pc:docMk/>
            <pc:sldMk cId="4008994394" sldId="563"/>
            <ac:spMk id="19" creationId="{013C0267-D4A5-8697-A4C5-E6E7DDCF8BB7}"/>
          </ac:spMkLst>
        </pc:spChg>
        <pc:spChg chg="add del mod">
          <ac:chgData name="Bill Lord" userId="b68276031ed32d04" providerId="LiveId" clId="{AB222466-5EA1-47E7-8FE3-429FE2DA4844}" dt="2022-11-02T12:26:28.943" v="8472" actId="478"/>
          <ac:spMkLst>
            <pc:docMk/>
            <pc:sldMk cId="4008994394" sldId="563"/>
            <ac:spMk id="20" creationId="{87379EFA-9615-405A-950A-3C127C8E323D}"/>
          </ac:spMkLst>
        </pc:spChg>
        <pc:spChg chg="add del mod">
          <ac:chgData name="Bill Lord" userId="b68276031ed32d04" providerId="LiveId" clId="{AB222466-5EA1-47E7-8FE3-429FE2DA4844}" dt="2022-11-01T20:50:19.247" v="8313" actId="478"/>
          <ac:spMkLst>
            <pc:docMk/>
            <pc:sldMk cId="4008994394" sldId="563"/>
            <ac:spMk id="21" creationId="{58D8782F-5875-718B-A34A-31CFF0734015}"/>
          </ac:spMkLst>
        </pc:spChg>
        <pc:spChg chg="add del mod">
          <ac:chgData name="Bill Lord" userId="b68276031ed32d04" providerId="LiveId" clId="{AB222466-5EA1-47E7-8FE3-429FE2DA4844}" dt="2022-11-02T12:27:21.639" v="8476" actId="478"/>
          <ac:spMkLst>
            <pc:docMk/>
            <pc:sldMk cId="4008994394" sldId="563"/>
            <ac:spMk id="22" creationId="{6FC28F87-4B55-A25F-A212-EEA4C2051E41}"/>
          </ac:spMkLst>
        </pc:spChg>
        <pc:spChg chg="add del mod">
          <ac:chgData name="Bill Lord" userId="b68276031ed32d04" providerId="LiveId" clId="{AB222466-5EA1-47E7-8FE3-429FE2DA4844}" dt="2022-11-02T12:27:21.639" v="8476" actId="478"/>
          <ac:spMkLst>
            <pc:docMk/>
            <pc:sldMk cId="4008994394" sldId="563"/>
            <ac:spMk id="23" creationId="{33B2EF58-CA58-7063-A372-056BD310FA16}"/>
          </ac:spMkLst>
        </pc:spChg>
        <pc:spChg chg="add mod">
          <ac:chgData name="Bill Lord" userId="b68276031ed32d04" providerId="LiveId" clId="{AB222466-5EA1-47E7-8FE3-429FE2DA4844}" dt="2022-11-01T20:51:34.926" v="8366" actId="1038"/>
          <ac:spMkLst>
            <pc:docMk/>
            <pc:sldMk cId="4008994394" sldId="563"/>
            <ac:spMk id="24" creationId="{CFA4FBDC-C51C-AB77-54B5-1108B3FD11C5}"/>
          </ac:spMkLst>
        </pc:spChg>
        <pc:spChg chg="add mod">
          <ac:chgData name="Bill Lord" userId="b68276031ed32d04" providerId="LiveId" clId="{AB222466-5EA1-47E7-8FE3-429FE2DA4844}" dt="2022-11-01T20:51:30.524" v="8362" actId="1038"/>
          <ac:spMkLst>
            <pc:docMk/>
            <pc:sldMk cId="4008994394" sldId="563"/>
            <ac:spMk id="25" creationId="{D06A7723-AA16-1740-CAD7-9E02223A2A9D}"/>
          </ac:spMkLst>
        </pc:spChg>
        <pc:spChg chg="add mod">
          <ac:chgData name="Bill Lord" userId="b68276031ed32d04" providerId="LiveId" clId="{AB222466-5EA1-47E7-8FE3-429FE2DA4844}" dt="2022-11-01T20:52:58.230" v="8370" actId="1076"/>
          <ac:spMkLst>
            <pc:docMk/>
            <pc:sldMk cId="4008994394" sldId="563"/>
            <ac:spMk id="26" creationId="{2AD31A6B-6B04-C5F7-9648-BDA1639EC9AD}"/>
          </ac:spMkLst>
        </pc:spChg>
        <pc:spChg chg="add mod">
          <ac:chgData name="Bill Lord" userId="b68276031ed32d04" providerId="LiveId" clId="{AB222466-5EA1-47E7-8FE3-429FE2DA4844}" dt="2022-11-01T20:53:06.645" v="8372" actId="1076"/>
          <ac:spMkLst>
            <pc:docMk/>
            <pc:sldMk cId="4008994394" sldId="563"/>
            <ac:spMk id="27" creationId="{9A224B6D-B47B-C237-983B-45658E05769F}"/>
          </ac:spMkLst>
        </pc:spChg>
        <pc:spChg chg="add del mod">
          <ac:chgData name="Bill Lord" userId="b68276031ed32d04" providerId="LiveId" clId="{AB222466-5EA1-47E7-8FE3-429FE2DA4844}" dt="2022-11-02T12:27:21.639" v="8476" actId="478"/>
          <ac:spMkLst>
            <pc:docMk/>
            <pc:sldMk cId="4008994394" sldId="563"/>
            <ac:spMk id="28" creationId="{EC1403F9-E4D6-A475-73C1-CBA10D157049}"/>
          </ac:spMkLst>
        </pc:spChg>
        <pc:spChg chg="add del mod">
          <ac:chgData name="Bill Lord" userId="b68276031ed32d04" providerId="LiveId" clId="{AB222466-5EA1-47E7-8FE3-429FE2DA4844}" dt="2022-11-02T12:27:21.639" v="8476" actId="478"/>
          <ac:spMkLst>
            <pc:docMk/>
            <pc:sldMk cId="4008994394" sldId="563"/>
            <ac:spMk id="29" creationId="{C2CE0ACF-40C7-4995-5499-5C8A875DBF0D}"/>
          </ac:spMkLst>
        </pc:spChg>
        <pc:spChg chg="add del mod">
          <ac:chgData name="Bill Lord" userId="b68276031ed32d04" providerId="LiveId" clId="{AB222466-5EA1-47E7-8FE3-429FE2DA4844}" dt="2022-11-02T12:26:28.943" v="8472" actId="478"/>
          <ac:spMkLst>
            <pc:docMk/>
            <pc:sldMk cId="4008994394" sldId="563"/>
            <ac:spMk id="30" creationId="{030AFA3A-8406-5739-5164-0CBEA66E68BF}"/>
          </ac:spMkLst>
        </pc:spChg>
        <pc:spChg chg="add mod">
          <ac:chgData name="Bill Lord" userId="b68276031ed32d04" providerId="LiveId" clId="{AB222466-5EA1-47E7-8FE3-429FE2DA4844}" dt="2022-11-01T20:55:43.604" v="8388" actId="164"/>
          <ac:spMkLst>
            <pc:docMk/>
            <pc:sldMk cId="4008994394" sldId="563"/>
            <ac:spMk id="31" creationId="{F4EEDBF8-4819-5BC8-B727-59D05824637E}"/>
          </ac:spMkLst>
        </pc:spChg>
        <pc:spChg chg="add mod">
          <ac:chgData name="Bill Lord" userId="b68276031ed32d04" providerId="LiveId" clId="{AB222466-5EA1-47E7-8FE3-429FE2DA4844}" dt="2022-11-01T20:55:43.604" v="8388" actId="164"/>
          <ac:spMkLst>
            <pc:docMk/>
            <pc:sldMk cId="4008994394" sldId="563"/>
            <ac:spMk id="32" creationId="{509B54EA-97DC-25A9-3281-57946829D22C}"/>
          </ac:spMkLst>
        </pc:spChg>
        <pc:spChg chg="mod">
          <ac:chgData name="Bill Lord" userId="b68276031ed32d04" providerId="LiveId" clId="{AB222466-5EA1-47E7-8FE3-429FE2DA4844}" dt="2022-11-01T20:56:32.164" v="8433"/>
          <ac:spMkLst>
            <pc:docMk/>
            <pc:sldMk cId="4008994394" sldId="563"/>
            <ac:spMk id="35" creationId="{2764CFA5-0749-B290-5FF6-48B3FE93AC3F}"/>
          </ac:spMkLst>
        </pc:spChg>
        <pc:spChg chg="mod">
          <ac:chgData name="Bill Lord" userId="b68276031ed32d04" providerId="LiveId" clId="{AB222466-5EA1-47E7-8FE3-429FE2DA4844}" dt="2022-11-01T20:56:32.164" v="8433"/>
          <ac:spMkLst>
            <pc:docMk/>
            <pc:sldMk cId="4008994394" sldId="563"/>
            <ac:spMk id="36" creationId="{9AB909E5-15F9-26C5-AF57-5DA4AFF27CB3}"/>
          </ac:spMkLst>
        </pc:spChg>
        <pc:spChg chg="add mod ord">
          <ac:chgData name="Bill Lord" userId="b68276031ed32d04" providerId="LiveId" clId="{AB222466-5EA1-47E7-8FE3-429FE2DA4844}" dt="2022-11-02T13:56:40.202" v="9123" actId="167"/>
          <ac:spMkLst>
            <pc:docMk/>
            <pc:sldMk cId="4008994394" sldId="563"/>
            <ac:spMk id="37" creationId="{38663255-FD38-90E6-B113-C47113471D0D}"/>
          </ac:spMkLst>
        </pc:spChg>
        <pc:spChg chg="add mod ord">
          <ac:chgData name="Bill Lord" userId="b68276031ed32d04" providerId="LiveId" clId="{AB222466-5EA1-47E7-8FE3-429FE2DA4844}" dt="2022-11-02T13:56:40.202" v="9123" actId="167"/>
          <ac:spMkLst>
            <pc:docMk/>
            <pc:sldMk cId="4008994394" sldId="563"/>
            <ac:spMk id="38" creationId="{2839E04D-B659-B1D0-5F31-14D1493FFD44}"/>
          </ac:spMkLst>
        </pc:spChg>
        <pc:spChg chg="add mod ord">
          <ac:chgData name="Bill Lord" userId="b68276031ed32d04" providerId="LiveId" clId="{AB222466-5EA1-47E7-8FE3-429FE2DA4844}" dt="2022-11-02T13:56:40.202" v="9123" actId="167"/>
          <ac:spMkLst>
            <pc:docMk/>
            <pc:sldMk cId="4008994394" sldId="563"/>
            <ac:spMk id="39" creationId="{8738BAB8-C345-D12E-8200-51981B3BCE4C}"/>
          </ac:spMkLst>
        </pc:spChg>
        <pc:spChg chg="add del mod">
          <ac:chgData name="Bill Lord" userId="b68276031ed32d04" providerId="LiveId" clId="{AB222466-5EA1-47E7-8FE3-429FE2DA4844}" dt="2022-11-02T12:47:39.760" v="8625" actId="478"/>
          <ac:spMkLst>
            <pc:docMk/>
            <pc:sldMk cId="4008994394" sldId="563"/>
            <ac:spMk id="40" creationId="{2CBD5E31-10F2-2061-B25A-8E4E510D9809}"/>
          </ac:spMkLst>
        </pc:spChg>
        <pc:spChg chg="add del mod">
          <ac:chgData name="Bill Lord" userId="b68276031ed32d04" providerId="LiveId" clId="{AB222466-5EA1-47E7-8FE3-429FE2DA4844}" dt="2022-11-02T12:47:00.057" v="8620" actId="478"/>
          <ac:spMkLst>
            <pc:docMk/>
            <pc:sldMk cId="4008994394" sldId="563"/>
            <ac:spMk id="41" creationId="{D1091AB8-9FF9-2637-C995-F214CC603D60}"/>
          </ac:spMkLst>
        </pc:spChg>
        <pc:spChg chg="add mod">
          <ac:chgData name="Bill Lord" userId="b68276031ed32d04" providerId="LiveId" clId="{AB222466-5EA1-47E7-8FE3-429FE2DA4844}" dt="2022-11-02T12:47:34.448" v="8624" actId="1076"/>
          <ac:spMkLst>
            <pc:docMk/>
            <pc:sldMk cId="4008994394" sldId="563"/>
            <ac:spMk id="42" creationId="{B592812E-3C9F-33D6-5CD9-95BB847BA27F}"/>
          </ac:spMkLst>
        </pc:spChg>
        <pc:spChg chg="add mod">
          <ac:chgData name="Bill Lord" userId="b68276031ed32d04" providerId="LiveId" clId="{AB222466-5EA1-47E7-8FE3-429FE2DA4844}" dt="2022-11-02T12:48:12.449" v="8649" actId="1035"/>
          <ac:spMkLst>
            <pc:docMk/>
            <pc:sldMk cId="4008994394" sldId="563"/>
            <ac:spMk id="43" creationId="{EFC7F5D2-C952-2E83-0DE0-41B0A31C3902}"/>
          </ac:spMkLst>
        </pc:spChg>
        <pc:grpChg chg="add mod">
          <ac:chgData name="Bill Lord" userId="b68276031ed32d04" providerId="LiveId" clId="{AB222466-5EA1-47E7-8FE3-429FE2DA4844}" dt="2022-11-01T20:51:18.325" v="8345" actId="1038"/>
          <ac:grpSpMkLst>
            <pc:docMk/>
            <pc:sldMk cId="4008994394" sldId="563"/>
            <ac:grpSpMk id="12" creationId="{9D349F7A-00F8-9853-597A-C5BE30E77CD9}"/>
          </ac:grpSpMkLst>
        </pc:grpChg>
        <pc:grpChg chg="add mod">
          <ac:chgData name="Bill Lord" userId="b68276031ed32d04" providerId="LiveId" clId="{AB222466-5EA1-47E7-8FE3-429FE2DA4844}" dt="2022-11-01T20:51:18.325" v="8345" actId="1038"/>
          <ac:grpSpMkLst>
            <pc:docMk/>
            <pc:sldMk cId="4008994394" sldId="563"/>
            <ac:grpSpMk id="13" creationId="{95DBDA49-AD33-C6DE-E138-0A60B4967FB3}"/>
          </ac:grpSpMkLst>
        </pc:grpChg>
        <pc:grpChg chg="add mod ord">
          <ac:chgData name="Bill Lord" userId="b68276031ed32d04" providerId="LiveId" clId="{AB222466-5EA1-47E7-8FE3-429FE2DA4844}" dt="2022-11-01T20:56:30.890" v="8432" actId="1076"/>
          <ac:grpSpMkLst>
            <pc:docMk/>
            <pc:sldMk cId="4008994394" sldId="563"/>
            <ac:grpSpMk id="33" creationId="{EA667FF9-9B3C-B529-B2BC-D8D3CD7C2324}"/>
          </ac:grpSpMkLst>
        </pc:grpChg>
        <pc:grpChg chg="add mod ord">
          <ac:chgData name="Bill Lord" userId="b68276031ed32d04" providerId="LiveId" clId="{AB222466-5EA1-47E7-8FE3-429FE2DA4844}" dt="2022-11-02T12:32:45.663" v="8617" actId="1035"/>
          <ac:grpSpMkLst>
            <pc:docMk/>
            <pc:sldMk cId="4008994394" sldId="563"/>
            <ac:grpSpMk id="34" creationId="{A64324B1-B5E7-5AB7-3D0D-E04E3C7B13EC}"/>
          </ac:grpSpMkLst>
        </pc:grpChg>
        <pc:picChg chg="add del mod modCrop">
          <ac:chgData name="Bill Lord" userId="b68276031ed32d04" providerId="LiveId" clId="{AB222466-5EA1-47E7-8FE3-429FE2DA4844}" dt="2022-11-01T20:37:12.714" v="8082" actId="478"/>
          <ac:picMkLst>
            <pc:docMk/>
            <pc:sldMk cId="4008994394" sldId="563"/>
            <ac:picMk id="3" creationId="{2D3839AD-29B1-48B7-410A-94BC978E0FA9}"/>
          </ac:picMkLst>
        </pc:picChg>
        <pc:picChg chg="add del mod modCrop">
          <ac:chgData name="Bill Lord" userId="b68276031ed32d04" providerId="LiveId" clId="{AB222466-5EA1-47E7-8FE3-429FE2DA4844}" dt="2022-11-01T20:37:12.714" v="8082" actId="478"/>
          <ac:picMkLst>
            <pc:docMk/>
            <pc:sldMk cId="4008994394" sldId="563"/>
            <ac:picMk id="5" creationId="{BB488108-C965-C54D-25E1-7BABD5EFA02E}"/>
          </ac:picMkLst>
        </pc:picChg>
      </pc:sldChg>
      <pc:sldChg chg="add ord">
        <pc:chgData name="Bill Lord" userId="b68276031ed32d04" providerId="LiveId" clId="{AB222466-5EA1-47E7-8FE3-429FE2DA4844}" dt="2022-11-02T14:07:40.797" v="9312"/>
        <pc:sldMkLst>
          <pc:docMk/>
          <pc:sldMk cId="3373154703" sldId="564"/>
        </pc:sldMkLst>
      </pc:sldChg>
      <pc:sldChg chg="addSp delSp modSp add mod ord">
        <pc:chgData name="Bill Lord" userId="b68276031ed32d04" providerId="LiveId" clId="{AB222466-5EA1-47E7-8FE3-429FE2DA4844}" dt="2022-11-02T14:06:40.940" v="9306"/>
        <pc:sldMkLst>
          <pc:docMk/>
          <pc:sldMk cId="1794453165" sldId="565"/>
        </pc:sldMkLst>
        <pc:spChg chg="add mod">
          <ac:chgData name="Bill Lord" userId="b68276031ed32d04" providerId="LiveId" clId="{AB222466-5EA1-47E7-8FE3-429FE2DA4844}" dt="2022-11-02T12:56:07.968" v="8661" actId="1076"/>
          <ac:spMkLst>
            <pc:docMk/>
            <pc:sldMk cId="1794453165" sldId="565"/>
            <ac:spMk id="2" creationId="{091E3362-B4F1-9AAD-7691-6ADBC5441CAF}"/>
          </ac:spMkLst>
        </pc:spChg>
        <pc:spChg chg="del">
          <ac:chgData name="Bill Lord" userId="b68276031ed32d04" providerId="LiveId" clId="{AB222466-5EA1-47E7-8FE3-429FE2DA4844}" dt="2022-11-02T12:54:00.520" v="8651" actId="478"/>
          <ac:spMkLst>
            <pc:docMk/>
            <pc:sldMk cId="1794453165" sldId="565"/>
            <ac:spMk id="16" creationId="{96030FD5-74A5-30B0-65CE-51A51D92C802}"/>
          </ac:spMkLst>
        </pc:spChg>
        <pc:spChg chg="del">
          <ac:chgData name="Bill Lord" userId="b68276031ed32d04" providerId="LiveId" clId="{AB222466-5EA1-47E7-8FE3-429FE2DA4844}" dt="2022-11-02T12:54:00.520" v="8651" actId="478"/>
          <ac:spMkLst>
            <pc:docMk/>
            <pc:sldMk cId="1794453165" sldId="565"/>
            <ac:spMk id="17" creationId="{AF6399C9-1661-AF1C-E934-94197153B052}"/>
          </ac:spMkLst>
        </pc:spChg>
        <pc:spChg chg="del">
          <ac:chgData name="Bill Lord" userId="b68276031ed32d04" providerId="LiveId" clId="{AB222466-5EA1-47E7-8FE3-429FE2DA4844}" dt="2022-11-02T12:54:00.520" v="8651" actId="478"/>
          <ac:spMkLst>
            <pc:docMk/>
            <pc:sldMk cId="1794453165" sldId="565"/>
            <ac:spMk id="18" creationId="{B6A6BD82-61F2-D7BC-1718-495D5B6F2295}"/>
          </ac:spMkLst>
        </pc:spChg>
        <pc:spChg chg="del">
          <ac:chgData name="Bill Lord" userId="b68276031ed32d04" providerId="LiveId" clId="{AB222466-5EA1-47E7-8FE3-429FE2DA4844}" dt="2022-11-02T12:54:00.520" v="8651" actId="478"/>
          <ac:spMkLst>
            <pc:docMk/>
            <pc:sldMk cId="1794453165" sldId="565"/>
            <ac:spMk id="19" creationId="{013C0267-D4A5-8697-A4C5-E6E7DDCF8BB7}"/>
          </ac:spMkLst>
        </pc:spChg>
        <pc:spChg chg="del">
          <ac:chgData name="Bill Lord" userId="b68276031ed32d04" providerId="LiveId" clId="{AB222466-5EA1-47E7-8FE3-429FE2DA4844}" dt="2022-11-02T12:55:06.594" v="8658" actId="478"/>
          <ac:spMkLst>
            <pc:docMk/>
            <pc:sldMk cId="1794453165" sldId="565"/>
            <ac:spMk id="24" creationId="{CFA4FBDC-C51C-AB77-54B5-1108B3FD11C5}"/>
          </ac:spMkLst>
        </pc:spChg>
        <pc:spChg chg="mod ord">
          <ac:chgData name="Bill Lord" userId="b68276031ed32d04" providerId="LiveId" clId="{AB222466-5EA1-47E7-8FE3-429FE2DA4844}" dt="2022-11-02T12:54:57.305" v="8657" actId="1076"/>
          <ac:spMkLst>
            <pc:docMk/>
            <pc:sldMk cId="1794453165" sldId="565"/>
            <ac:spMk id="26" creationId="{2AD31A6B-6B04-C5F7-9648-BDA1639EC9AD}"/>
          </ac:spMkLst>
        </pc:spChg>
        <pc:spChg chg="del">
          <ac:chgData name="Bill Lord" userId="b68276031ed32d04" providerId="LiveId" clId="{AB222466-5EA1-47E7-8FE3-429FE2DA4844}" dt="2022-11-02T12:54:00.520" v="8651" actId="478"/>
          <ac:spMkLst>
            <pc:docMk/>
            <pc:sldMk cId="1794453165" sldId="565"/>
            <ac:spMk id="37" creationId="{38663255-FD38-90E6-B113-C47113471D0D}"/>
          </ac:spMkLst>
        </pc:spChg>
        <pc:spChg chg="del">
          <ac:chgData name="Bill Lord" userId="b68276031ed32d04" providerId="LiveId" clId="{AB222466-5EA1-47E7-8FE3-429FE2DA4844}" dt="2022-11-02T12:54:00.520" v="8651" actId="478"/>
          <ac:spMkLst>
            <pc:docMk/>
            <pc:sldMk cId="1794453165" sldId="565"/>
            <ac:spMk id="38" creationId="{2839E04D-B659-B1D0-5F31-14D1493FFD44}"/>
          </ac:spMkLst>
        </pc:spChg>
        <pc:spChg chg="del">
          <ac:chgData name="Bill Lord" userId="b68276031ed32d04" providerId="LiveId" clId="{AB222466-5EA1-47E7-8FE3-429FE2DA4844}" dt="2022-11-02T12:54:00.520" v="8651" actId="478"/>
          <ac:spMkLst>
            <pc:docMk/>
            <pc:sldMk cId="1794453165" sldId="565"/>
            <ac:spMk id="39" creationId="{8738BAB8-C345-D12E-8200-51981B3BCE4C}"/>
          </ac:spMkLst>
        </pc:spChg>
        <pc:spChg chg="del">
          <ac:chgData name="Bill Lord" userId="b68276031ed32d04" providerId="LiveId" clId="{AB222466-5EA1-47E7-8FE3-429FE2DA4844}" dt="2022-11-02T12:54:00.520" v="8651" actId="478"/>
          <ac:spMkLst>
            <pc:docMk/>
            <pc:sldMk cId="1794453165" sldId="565"/>
            <ac:spMk id="42" creationId="{B592812E-3C9F-33D6-5CD9-95BB847BA27F}"/>
          </ac:spMkLst>
        </pc:spChg>
        <pc:spChg chg="del">
          <ac:chgData name="Bill Lord" userId="b68276031ed32d04" providerId="LiveId" clId="{AB222466-5EA1-47E7-8FE3-429FE2DA4844}" dt="2022-11-02T12:54:00.520" v="8651" actId="478"/>
          <ac:spMkLst>
            <pc:docMk/>
            <pc:sldMk cId="1794453165" sldId="565"/>
            <ac:spMk id="43" creationId="{EFC7F5D2-C952-2E83-0DE0-41B0A31C3902}"/>
          </ac:spMkLst>
        </pc:spChg>
        <pc:grpChg chg="del">
          <ac:chgData name="Bill Lord" userId="b68276031ed32d04" providerId="LiveId" clId="{AB222466-5EA1-47E7-8FE3-429FE2DA4844}" dt="2022-11-02T12:54:00.520" v="8651" actId="478"/>
          <ac:grpSpMkLst>
            <pc:docMk/>
            <pc:sldMk cId="1794453165" sldId="565"/>
            <ac:grpSpMk id="33" creationId="{EA667FF9-9B3C-B529-B2BC-D8D3CD7C2324}"/>
          </ac:grpSpMkLst>
        </pc:grpChg>
        <pc:grpChg chg="del">
          <ac:chgData name="Bill Lord" userId="b68276031ed32d04" providerId="LiveId" clId="{AB222466-5EA1-47E7-8FE3-429FE2DA4844}" dt="2022-11-02T12:54:00.520" v="8651" actId="478"/>
          <ac:grpSpMkLst>
            <pc:docMk/>
            <pc:sldMk cId="1794453165" sldId="565"/>
            <ac:grpSpMk id="34" creationId="{A64324B1-B5E7-5AB7-3D0D-E04E3C7B13EC}"/>
          </ac:grpSpMkLst>
        </pc:grpChg>
        <pc:picChg chg="add mod">
          <ac:chgData name="Bill Lord" userId="b68276031ed32d04" providerId="LiveId" clId="{AB222466-5EA1-47E7-8FE3-429FE2DA4844}" dt="2022-11-02T12:54:26.478" v="8653" actId="1076"/>
          <ac:picMkLst>
            <pc:docMk/>
            <pc:sldMk cId="1794453165" sldId="565"/>
            <ac:picMk id="1026" creationId="{0FACCDDE-0FE7-3616-3727-A254AD1B1FEF}"/>
          </ac:picMkLst>
        </pc:picChg>
      </pc:sldChg>
      <pc:sldChg chg="addSp delSp modSp add mod ord">
        <pc:chgData name="Bill Lord" userId="b68276031ed32d04" providerId="LiveId" clId="{AB222466-5EA1-47E7-8FE3-429FE2DA4844}" dt="2022-11-02T14:07:11.114" v="9308"/>
        <pc:sldMkLst>
          <pc:docMk/>
          <pc:sldMk cId="3397318600" sldId="566"/>
        </pc:sldMkLst>
        <pc:spChg chg="del">
          <ac:chgData name="Bill Lord" userId="b68276031ed32d04" providerId="LiveId" clId="{AB222466-5EA1-47E7-8FE3-429FE2DA4844}" dt="2022-11-02T13:22:33.922" v="8663" actId="478"/>
          <ac:spMkLst>
            <pc:docMk/>
            <pc:sldMk cId="3397318600" sldId="566"/>
            <ac:spMk id="16" creationId="{96030FD5-74A5-30B0-65CE-51A51D92C802}"/>
          </ac:spMkLst>
        </pc:spChg>
        <pc:spChg chg="del">
          <ac:chgData name="Bill Lord" userId="b68276031ed32d04" providerId="LiveId" clId="{AB222466-5EA1-47E7-8FE3-429FE2DA4844}" dt="2022-11-02T13:22:33.922" v="8663" actId="478"/>
          <ac:spMkLst>
            <pc:docMk/>
            <pc:sldMk cId="3397318600" sldId="566"/>
            <ac:spMk id="17" creationId="{AF6399C9-1661-AF1C-E934-94197153B052}"/>
          </ac:spMkLst>
        </pc:spChg>
        <pc:spChg chg="del">
          <ac:chgData name="Bill Lord" userId="b68276031ed32d04" providerId="LiveId" clId="{AB222466-5EA1-47E7-8FE3-429FE2DA4844}" dt="2022-11-02T13:22:33.922" v="8663" actId="478"/>
          <ac:spMkLst>
            <pc:docMk/>
            <pc:sldMk cId="3397318600" sldId="566"/>
            <ac:spMk id="18" creationId="{B6A6BD82-61F2-D7BC-1718-495D5B6F2295}"/>
          </ac:spMkLst>
        </pc:spChg>
        <pc:spChg chg="del">
          <ac:chgData name="Bill Lord" userId="b68276031ed32d04" providerId="LiveId" clId="{AB222466-5EA1-47E7-8FE3-429FE2DA4844}" dt="2022-11-02T13:22:33.922" v="8663" actId="478"/>
          <ac:spMkLst>
            <pc:docMk/>
            <pc:sldMk cId="3397318600" sldId="566"/>
            <ac:spMk id="19" creationId="{013C0267-D4A5-8697-A4C5-E6E7DDCF8BB7}"/>
          </ac:spMkLst>
        </pc:spChg>
        <pc:spChg chg="del">
          <ac:chgData name="Bill Lord" userId="b68276031ed32d04" providerId="LiveId" clId="{AB222466-5EA1-47E7-8FE3-429FE2DA4844}" dt="2022-11-02T13:22:33.922" v="8663" actId="478"/>
          <ac:spMkLst>
            <pc:docMk/>
            <pc:sldMk cId="3397318600" sldId="566"/>
            <ac:spMk id="24" creationId="{CFA4FBDC-C51C-AB77-54B5-1108B3FD11C5}"/>
          </ac:spMkLst>
        </pc:spChg>
        <pc:spChg chg="del">
          <ac:chgData name="Bill Lord" userId="b68276031ed32d04" providerId="LiveId" clId="{AB222466-5EA1-47E7-8FE3-429FE2DA4844}" dt="2022-11-02T13:22:33.922" v="8663" actId="478"/>
          <ac:spMkLst>
            <pc:docMk/>
            <pc:sldMk cId="3397318600" sldId="566"/>
            <ac:spMk id="25" creationId="{D06A7723-AA16-1740-CAD7-9E02223A2A9D}"/>
          </ac:spMkLst>
        </pc:spChg>
        <pc:spChg chg="del">
          <ac:chgData name="Bill Lord" userId="b68276031ed32d04" providerId="LiveId" clId="{AB222466-5EA1-47E7-8FE3-429FE2DA4844}" dt="2022-11-02T13:22:33.922" v="8663" actId="478"/>
          <ac:spMkLst>
            <pc:docMk/>
            <pc:sldMk cId="3397318600" sldId="566"/>
            <ac:spMk id="26" creationId="{2AD31A6B-6B04-C5F7-9648-BDA1639EC9AD}"/>
          </ac:spMkLst>
        </pc:spChg>
        <pc:spChg chg="del">
          <ac:chgData name="Bill Lord" userId="b68276031ed32d04" providerId="LiveId" clId="{AB222466-5EA1-47E7-8FE3-429FE2DA4844}" dt="2022-11-02T13:22:33.922" v="8663" actId="478"/>
          <ac:spMkLst>
            <pc:docMk/>
            <pc:sldMk cId="3397318600" sldId="566"/>
            <ac:spMk id="27" creationId="{9A224B6D-B47B-C237-983B-45658E05769F}"/>
          </ac:spMkLst>
        </pc:spChg>
        <pc:spChg chg="del">
          <ac:chgData name="Bill Lord" userId="b68276031ed32d04" providerId="LiveId" clId="{AB222466-5EA1-47E7-8FE3-429FE2DA4844}" dt="2022-11-02T13:22:33.922" v="8663" actId="478"/>
          <ac:spMkLst>
            <pc:docMk/>
            <pc:sldMk cId="3397318600" sldId="566"/>
            <ac:spMk id="37" creationId="{38663255-FD38-90E6-B113-C47113471D0D}"/>
          </ac:spMkLst>
        </pc:spChg>
        <pc:spChg chg="del">
          <ac:chgData name="Bill Lord" userId="b68276031ed32d04" providerId="LiveId" clId="{AB222466-5EA1-47E7-8FE3-429FE2DA4844}" dt="2022-11-02T13:22:33.922" v="8663" actId="478"/>
          <ac:spMkLst>
            <pc:docMk/>
            <pc:sldMk cId="3397318600" sldId="566"/>
            <ac:spMk id="38" creationId="{2839E04D-B659-B1D0-5F31-14D1493FFD44}"/>
          </ac:spMkLst>
        </pc:spChg>
        <pc:spChg chg="del">
          <ac:chgData name="Bill Lord" userId="b68276031ed32d04" providerId="LiveId" clId="{AB222466-5EA1-47E7-8FE3-429FE2DA4844}" dt="2022-11-02T13:22:33.922" v="8663" actId="478"/>
          <ac:spMkLst>
            <pc:docMk/>
            <pc:sldMk cId="3397318600" sldId="566"/>
            <ac:spMk id="39" creationId="{8738BAB8-C345-D12E-8200-51981B3BCE4C}"/>
          </ac:spMkLst>
        </pc:spChg>
        <pc:spChg chg="del">
          <ac:chgData name="Bill Lord" userId="b68276031ed32d04" providerId="LiveId" clId="{AB222466-5EA1-47E7-8FE3-429FE2DA4844}" dt="2022-11-02T13:22:33.922" v="8663" actId="478"/>
          <ac:spMkLst>
            <pc:docMk/>
            <pc:sldMk cId="3397318600" sldId="566"/>
            <ac:spMk id="42" creationId="{B592812E-3C9F-33D6-5CD9-95BB847BA27F}"/>
          </ac:spMkLst>
        </pc:spChg>
        <pc:spChg chg="del">
          <ac:chgData name="Bill Lord" userId="b68276031ed32d04" providerId="LiveId" clId="{AB222466-5EA1-47E7-8FE3-429FE2DA4844}" dt="2022-11-02T13:22:33.922" v="8663" actId="478"/>
          <ac:spMkLst>
            <pc:docMk/>
            <pc:sldMk cId="3397318600" sldId="566"/>
            <ac:spMk id="43" creationId="{EFC7F5D2-C952-2E83-0DE0-41B0A31C3902}"/>
          </ac:spMkLst>
        </pc:spChg>
        <pc:grpChg chg="del">
          <ac:chgData name="Bill Lord" userId="b68276031ed32d04" providerId="LiveId" clId="{AB222466-5EA1-47E7-8FE3-429FE2DA4844}" dt="2022-11-02T13:22:33.922" v="8663" actId="478"/>
          <ac:grpSpMkLst>
            <pc:docMk/>
            <pc:sldMk cId="3397318600" sldId="566"/>
            <ac:grpSpMk id="12" creationId="{9D349F7A-00F8-9853-597A-C5BE30E77CD9}"/>
          </ac:grpSpMkLst>
        </pc:grpChg>
        <pc:grpChg chg="del">
          <ac:chgData name="Bill Lord" userId="b68276031ed32d04" providerId="LiveId" clId="{AB222466-5EA1-47E7-8FE3-429FE2DA4844}" dt="2022-11-02T13:22:33.922" v="8663" actId="478"/>
          <ac:grpSpMkLst>
            <pc:docMk/>
            <pc:sldMk cId="3397318600" sldId="566"/>
            <ac:grpSpMk id="13" creationId="{95DBDA49-AD33-C6DE-E138-0A60B4967FB3}"/>
          </ac:grpSpMkLst>
        </pc:grpChg>
        <pc:grpChg chg="del">
          <ac:chgData name="Bill Lord" userId="b68276031ed32d04" providerId="LiveId" clId="{AB222466-5EA1-47E7-8FE3-429FE2DA4844}" dt="2022-11-02T13:22:33.922" v="8663" actId="478"/>
          <ac:grpSpMkLst>
            <pc:docMk/>
            <pc:sldMk cId="3397318600" sldId="566"/>
            <ac:grpSpMk id="33" creationId="{EA667FF9-9B3C-B529-B2BC-D8D3CD7C2324}"/>
          </ac:grpSpMkLst>
        </pc:grpChg>
        <pc:grpChg chg="del">
          <ac:chgData name="Bill Lord" userId="b68276031ed32d04" providerId="LiveId" clId="{AB222466-5EA1-47E7-8FE3-429FE2DA4844}" dt="2022-11-02T13:22:33.922" v="8663" actId="478"/>
          <ac:grpSpMkLst>
            <pc:docMk/>
            <pc:sldMk cId="3397318600" sldId="566"/>
            <ac:grpSpMk id="34" creationId="{A64324B1-B5E7-5AB7-3D0D-E04E3C7B13EC}"/>
          </ac:grpSpMkLst>
        </pc:grpChg>
        <pc:picChg chg="add del mod modCrop">
          <ac:chgData name="Bill Lord" userId="b68276031ed32d04" providerId="LiveId" clId="{AB222466-5EA1-47E7-8FE3-429FE2DA4844}" dt="2022-11-02T13:53:25.636" v="9118" actId="21"/>
          <ac:picMkLst>
            <pc:docMk/>
            <pc:sldMk cId="3397318600" sldId="566"/>
            <ac:picMk id="3" creationId="{F568490B-4A6D-736C-9440-6FE68933F525}"/>
          </ac:picMkLst>
        </pc:picChg>
        <pc:picChg chg="add del mod modCrop">
          <ac:chgData name="Bill Lord" userId="b68276031ed32d04" providerId="LiveId" clId="{AB222466-5EA1-47E7-8FE3-429FE2DA4844}" dt="2022-11-02T13:53:41.126" v="9120" actId="21"/>
          <ac:picMkLst>
            <pc:docMk/>
            <pc:sldMk cId="3397318600" sldId="566"/>
            <ac:picMk id="4" creationId="{5FDF52D4-722A-DE41-F980-A733ABEADFDF}"/>
          </ac:picMkLst>
        </pc:picChg>
        <pc:picChg chg="mod">
          <ac:chgData name="Bill Lord" userId="b68276031ed32d04" providerId="LiveId" clId="{AB222466-5EA1-47E7-8FE3-429FE2DA4844}" dt="2022-11-02T13:53:36.790" v="9119" actId="1076"/>
          <ac:picMkLst>
            <pc:docMk/>
            <pc:sldMk cId="3397318600" sldId="566"/>
            <ac:picMk id="5" creationId="{1709DA27-4C07-2160-C10E-893639B73D3D}"/>
          </ac:picMkLst>
        </pc:picChg>
        <pc:picChg chg="mod">
          <ac:chgData name="Bill Lord" userId="b68276031ed32d04" providerId="LiveId" clId="{AB222466-5EA1-47E7-8FE3-429FE2DA4844}" dt="2022-11-02T13:53:58.627" v="9122" actId="1076"/>
          <ac:picMkLst>
            <pc:docMk/>
            <pc:sldMk cId="3397318600" sldId="566"/>
            <ac:picMk id="6" creationId="{A6F8B108-BE0F-364F-98F1-4C2A0515CCF7}"/>
          </ac:picMkLst>
        </pc:picChg>
        <pc:picChg chg="add mod">
          <ac:chgData name="Bill Lord" userId="b68276031ed32d04" providerId="LiveId" clId="{AB222466-5EA1-47E7-8FE3-429FE2DA4844}" dt="2022-11-02T14:04:33.653" v="9304" actId="1076"/>
          <ac:picMkLst>
            <pc:docMk/>
            <pc:sldMk cId="3397318600" sldId="566"/>
            <ac:picMk id="7" creationId="{82CB66F1-29EF-5C13-6E29-2CF960BC37F7}"/>
          </ac:picMkLst>
        </pc:picChg>
      </pc:sldChg>
      <pc:sldChg chg="addSp delSp modSp add mod">
        <pc:chgData name="Bill Lord" userId="b68276031ed32d04" providerId="LiveId" clId="{AB222466-5EA1-47E7-8FE3-429FE2DA4844}" dt="2022-11-02T14:04:08.409" v="9302" actId="1076"/>
        <pc:sldMkLst>
          <pc:docMk/>
          <pc:sldMk cId="1847253043" sldId="567"/>
        </pc:sldMkLst>
        <pc:spChg chg="mod">
          <ac:chgData name="Bill Lord" userId="b68276031ed32d04" providerId="LiveId" clId="{AB222466-5EA1-47E7-8FE3-429FE2DA4844}" dt="2022-11-02T13:36:03.218" v="8823" actId="20577"/>
          <ac:spMkLst>
            <pc:docMk/>
            <pc:sldMk cId="1847253043" sldId="567"/>
            <ac:spMk id="10" creationId="{333784AF-97AA-2C5B-E113-E9649F1DAC09}"/>
          </ac:spMkLst>
        </pc:spChg>
        <pc:spChg chg="mod">
          <ac:chgData name="Bill Lord" userId="b68276031ed32d04" providerId="LiveId" clId="{AB222466-5EA1-47E7-8FE3-429FE2DA4844}" dt="2022-11-02T13:37:27.737" v="8854" actId="20577"/>
          <ac:spMkLst>
            <pc:docMk/>
            <pc:sldMk cId="1847253043" sldId="567"/>
            <ac:spMk id="14" creationId="{7F7FF47A-1BB6-6BF0-828D-13A19857B551}"/>
          </ac:spMkLst>
        </pc:spChg>
        <pc:spChg chg="mod">
          <ac:chgData name="Bill Lord" userId="b68276031ed32d04" providerId="LiveId" clId="{AB222466-5EA1-47E7-8FE3-429FE2DA4844}" dt="2022-11-02T14:02:48.391" v="9293" actId="1035"/>
          <ac:spMkLst>
            <pc:docMk/>
            <pc:sldMk cId="1847253043" sldId="567"/>
            <ac:spMk id="16" creationId="{96030FD5-74A5-30B0-65CE-51A51D92C802}"/>
          </ac:spMkLst>
        </pc:spChg>
        <pc:spChg chg="mod">
          <ac:chgData name="Bill Lord" userId="b68276031ed32d04" providerId="LiveId" clId="{AB222466-5EA1-47E7-8FE3-429FE2DA4844}" dt="2022-11-02T14:02:48.391" v="9293" actId="1035"/>
          <ac:spMkLst>
            <pc:docMk/>
            <pc:sldMk cId="1847253043" sldId="567"/>
            <ac:spMk id="17" creationId="{AF6399C9-1661-AF1C-E934-94197153B052}"/>
          </ac:spMkLst>
        </pc:spChg>
        <pc:spChg chg="mod ord">
          <ac:chgData name="Bill Lord" userId="b68276031ed32d04" providerId="LiveId" clId="{AB222466-5EA1-47E7-8FE3-429FE2DA4844}" dt="2022-11-02T14:02:48.391" v="9293" actId="1035"/>
          <ac:spMkLst>
            <pc:docMk/>
            <pc:sldMk cId="1847253043" sldId="567"/>
            <ac:spMk id="18" creationId="{B6A6BD82-61F2-D7BC-1718-495D5B6F2295}"/>
          </ac:spMkLst>
        </pc:spChg>
        <pc:spChg chg="mod">
          <ac:chgData name="Bill Lord" userId="b68276031ed32d04" providerId="LiveId" clId="{AB222466-5EA1-47E7-8FE3-429FE2DA4844}" dt="2022-11-02T14:02:48.391" v="9293" actId="1035"/>
          <ac:spMkLst>
            <pc:docMk/>
            <pc:sldMk cId="1847253043" sldId="567"/>
            <ac:spMk id="19" creationId="{013C0267-D4A5-8697-A4C5-E6E7DDCF8BB7}"/>
          </ac:spMkLst>
        </pc:spChg>
        <pc:spChg chg="mod">
          <ac:chgData name="Bill Lord" userId="b68276031ed32d04" providerId="LiveId" clId="{AB222466-5EA1-47E7-8FE3-429FE2DA4844}" dt="2022-11-02T14:02:48.391" v="9293" actId="1035"/>
          <ac:spMkLst>
            <pc:docMk/>
            <pc:sldMk cId="1847253043" sldId="567"/>
            <ac:spMk id="24" creationId="{CFA4FBDC-C51C-AB77-54B5-1108B3FD11C5}"/>
          </ac:spMkLst>
        </pc:spChg>
        <pc:spChg chg="mod">
          <ac:chgData name="Bill Lord" userId="b68276031ed32d04" providerId="LiveId" clId="{AB222466-5EA1-47E7-8FE3-429FE2DA4844}" dt="2022-11-02T14:02:48.391" v="9293" actId="1035"/>
          <ac:spMkLst>
            <pc:docMk/>
            <pc:sldMk cId="1847253043" sldId="567"/>
            <ac:spMk id="25" creationId="{D06A7723-AA16-1740-CAD7-9E02223A2A9D}"/>
          </ac:spMkLst>
        </pc:spChg>
        <pc:spChg chg="mod">
          <ac:chgData name="Bill Lord" userId="b68276031ed32d04" providerId="LiveId" clId="{AB222466-5EA1-47E7-8FE3-429FE2DA4844}" dt="2022-11-02T14:02:48.391" v="9293" actId="1035"/>
          <ac:spMkLst>
            <pc:docMk/>
            <pc:sldMk cId="1847253043" sldId="567"/>
            <ac:spMk id="26" creationId="{2AD31A6B-6B04-C5F7-9648-BDA1639EC9AD}"/>
          </ac:spMkLst>
        </pc:spChg>
        <pc:spChg chg="mod">
          <ac:chgData name="Bill Lord" userId="b68276031ed32d04" providerId="LiveId" clId="{AB222466-5EA1-47E7-8FE3-429FE2DA4844}" dt="2022-11-02T14:02:48.391" v="9293" actId="1035"/>
          <ac:spMkLst>
            <pc:docMk/>
            <pc:sldMk cId="1847253043" sldId="567"/>
            <ac:spMk id="27" creationId="{9A224B6D-B47B-C237-983B-45658E05769F}"/>
          </ac:spMkLst>
        </pc:spChg>
        <pc:spChg chg="mod ord">
          <ac:chgData name="Bill Lord" userId="b68276031ed32d04" providerId="LiveId" clId="{AB222466-5EA1-47E7-8FE3-429FE2DA4844}" dt="2022-11-02T14:02:48.391" v="9293" actId="1035"/>
          <ac:spMkLst>
            <pc:docMk/>
            <pc:sldMk cId="1847253043" sldId="567"/>
            <ac:spMk id="37" creationId="{38663255-FD38-90E6-B113-C47113471D0D}"/>
          </ac:spMkLst>
        </pc:spChg>
        <pc:spChg chg="mod ord">
          <ac:chgData name="Bill Lord" userId="b68276031ed32d04" providerId="LiveId" clId="{AB222466-5EA1-47E7-8FE3-429FE2DA4844}" dt="2022-11-02T14:02:48.391" v="9293" actId="1035"/>
          <ac:spMkLst>
            <pc:docMk/>
            <pc:sldMk cId="1847253043" sldId="567"/>
            <ac:spMk id="38" creationId="{2839E04D-B659-B1D0-5F31-14D1493FFD44}"/>
          </ac:spMkLst>
        </pc:spChg>
        <pc:spChg chg="mod ord">
          <ac:chgData name="Bill Lord" userId="b68276031ed32d04" providerId="LiveId" clId="{AB222466-5EA1-47E7-8FE3-429FE2DA4844}" dt="2022-11-02T14:02:48.391" v="9293" actId="1035"/>
          <ac:spMkLst>
            <pc:docMk/>
            <pc:sldMk cId="1847253043" sldId="567"/>
            <ac:spMk id="39" creationId="{8738BAB8-C345-D12E-8200-51981B3BCE4C}"/>
          </ac:spMkLst>
        </pc:spChg>
        <pc:spChg chg="mod">
          <ac:chgData name="Bill Lord" userId="b68276031ed32d04" providerId="LiveId" clId="{AB222466-5EA1-47E7-8FE3-429FE2DA4844}" dt="2022-11-02T14:02:48.391" v="9293" actId="1035"/>
          <ac:spMkLst>
            <pc:docMk/>
            <pc:sldMk cId="1847253043" sldId="567"/>
            <ac:spMk id="42" creationId="{B592812E-3C9F-33D6-5CD9-95BB847BA27F}"/>
          </ac:spMkLst>
        </pc:spChg>
        <pc:spChg chg="mod">
          <ac:chgData name="Bill Lord" userId="b68276031ed32d04" providerId="LiveId" clId="{AB222466-5EA1-47E7-8FE3-429FE2DA4844}" dt="2022-11-02T14:02:48.391" v="9293" actId="1035"/>
          <ac:spMkLst>
            <pc:docMk/>
            <pc:sldMk cId="1847253043" sldId="567"/>
            <ac:spMk id="43" creationId="{EFC7F5D2-C952-2E83-0DE0-41B0A31C3902}"/>
          </ac:spMkLst>
        </pc:spChg>
        <pc:grpChg chg="mod">
          <ac:chgData name="Bill Lord" userId="b68276031ed32d04" providerId="LiveId" clId="{AB222466-5EA1-47E7-8FE3-429FE2DA4844}" dt="2022-11-02T14:02:48.391" v="9293" actId="1035"/>
          <ac:grpSpMkLst>
            <pc:docMk/>
            <pc:sldMk cId="1847253043" sldId="567"/>
            <ac:grpSpMk id="12" creationId="{9D349F7A-00F8-9853-597A-C5BE30E77CD9}"/>
          </ac:grpSpMkLst>
        </pc:grpChg>
        <pc:grpChg chg="mod">
          <ac:chgData name="Bill Lord" userId="b68276031ed32d04" providerId="LiveId" clId="{AB222466-5EA1-47E7-8FE3-429FE2DA4844}" dt="2022-11-02T14:02:48.391" v="9293" actId="1035"/>
          <ac:grpSpMkLst>
            <pc:docMk/>
            <pc:sldMk cId="1847253043" sldId="567"/>
            <ac:grpSpMk id="13" creationId="{95DBDA49-AD33-C6DE-E138-0A60B4967FB3}"/>
          </ac:grpSpMkLst>
        </pc:grpChg>
        <pc:grpChg chg="mod ord">
          <ac:chgData name="Bill Lord" userId="b68276031ed32d04" providerId="LiveId" clId="{AB222466-5EA1-47E7-8FE3-429FE2DA4844}" dt="2022-11-02T14:02:48.391" v="9293" actId="1035"/>
          <ac:grpSpMkLst>
            <pc:docMk/>
            <pc:sldMk cId="1847253043" sldId="567"/>
            <ac:grpSpMk id="33" creationId="{EA667FF9-9B3C-B529-B2BC-D8D3CD7C2324}"/>
          </ac:grpSpMkLst>
        </pc:grpChg>
        <pc:grpChg chg="mod">
          <ac:chgData name="Bill Lord" userId="b68276031ed32d04" providerId="LiveId" clId="{AB222466-5EA1-47E7-8FE3-429FE2DA4844}" dt="2022-11-02T14:02:48.391" v="9293" actId="1035"/>
          <ac:grpSpMkLst>
            <pc:docMk/>
            <pc:sldMk cId="1847253043" sldId="567"/>
            <ac:grpSpMk id="34" creationId="{A64324B1-B5E7-5AB7-3D0D-E04E3C7B13EC}"/>
          </ac:grpSpMkLst>
        </pc:grpChg>
        <pc:picChg chg="add del mod modCrop">
          <ac:chgData name="Bill Lord" userId="b68276031ed32d04" providerId="LiveId" clId="{AB222466-5EA1-47E7-8FE3-429FE2DA4844}" dt="2022-11-02T14:03:56.330" v="9301" actId="21"/>
          <ac:picMkLst>
            <pc:docMk/>
            <pc:sldMk cId="1847253043" sldId="567"/>
            <ac:picMk id="3" creationId="{BEB66F7D-2689-379A-5345-312DD43F5E6B}"/>
          </ac:picMkLst>
        </pc:picChg>
        <pc:picChg chg="mod">
          <ac:chgData name="Bill Lord" userId="b68276031ed32d04" providerId="LiveId" clId="{AB222466-5EA1-47E7-8FE3-429FE2DA4844}" dt="2022-11-02T14:04:08.409" v="9302" actId="1076"/>
          <ac:picMkLst>
            <pc:docMk/>
            <pc:sldMk cId="1847253043" sldId="567"/>
            <ac:picMk id="4" creationId="{4BD2536C-D80F-7D4A-C015-B3A07B62D497}"/>
          </ac:picMkLst>
        </pc:picChg>
      </pc:sldChg>
      <pc:sldChg chg="addSp delSp modSp add mod ord">
        <pc:chgData name="Bill Lord" userId="b68276031ed32d04" providerId="LiveId" clId="{AB222466-5EA1-47E7-8FE3-429FE2DA4844}" dt="2022-11-02T20:54:01.909" v="9817"/>
        <pc:sldMkLst>
          <pc:docMk/>
          <pc:sldMk cId="1291635167" sldId="568"/>
        </pc:sldMkLst>
        <pc:spChg chg="add mod">
          <ac:chgData name="Bill Lord" userId="b68276031ed32d04" providerId="LiveId" clId="{AB222466-5EA1-47E7-8FE3-429FE2DA4844}" dt="2022-11-02T15:10:57.887" v="9351"/>
          <ac:spMkLst>
            <pc:docMk/>
            <pc:sldMk cId="1291635167" sldId="568"/>
            <ac:spMk id="2" creationId="{C97A03FD-E803-F852-2E12-F43EC07E0791}"/>
          </ac:spMkLst>
        </pc:spChg>
        <pc:spChg chg="add mod">
          <ac:chgData name="Bill Lord" userId="b68276031ed32d04" providerId="LiveId" clId="{AB222466-5EA1-47E7-8FE3-429FE2DA4844}" dt="2022-11-02T15:10:57.887" v="9351"/>
          <ac:spMkLst>
            <pc:docMk/>
            <pc:sldMk cId="1291635167" sldId="568"/>
            <ac:spMk id="8" creationId="{E65C515C-7311-40FB-241B-BDA0B4BCB8AC}"/>
          </ac:spMkLst>
        </pc:spChg>
        <pc:spChg chg="mod">
          <ac:chgData name="Bill Lord" userId="b68276031ed32d04" providerId="LiveId" clId="{AB222466-5EA1-47E7-8FE3-429FE2DA4844}" dt="2022-11-02T15:10:10.633" v="9349" actId="20577"/>
          <ac:spMkLst>
            <pc:docMk/>
            <pc:sldMk cId="1291635167" sldId="568"/>
            <ac:spMk id="9" creationId="{00000000-0000-0000-0000-000000000000}"/>
          </ac:spMkLst>
        </pc:spChg>
        <pc:picChg chg="add mod">
          <ac:chgData name="Bill Lord" userId="b68276031ed32d04" providerId="LiveId" clId="{AB222466-5EA1-47E7-8FE3-429FE2DA4844}" dt="2022-11-02T15:11:23.709" v="9352" actId="1076"/>
          <ac:picMkLst>
            <pc:docMk/>
            <pc:sldMk cId="1291635167" sldId="568"/>
            <ac:picMk id="3" creationId="{259C4EEF-594A-D476-F95F-AF023F3F2960}"/>
          </ac:picMkLst>
        </pc:picChg>
        <pc:picChg chg="add mod">
          <ac:chgData name="Bill Lord" userId="b68276031ed32d04" providerId="LiveId" clId="{AB222466-5EA1-47E7-8FE3-429FE2DA4844}" dt="2022-11-02T15:11:48.242" v="9354" actId="208"/>
          <ac:picMkLst>
            <pc:docMk/>
            <pc:sldMk cId="1291635167" sldId="568"/>
            <ac:picMk id="4" creationId="{D26989C7-258E-4BD8-F3CD-62B182838ACF}"/>
          </ac:picMkLst>
        </pc:picChg>
        <pc:picChg chg="del">
          <ac:chgData name="Bill Lord" userId="b68276031ed32d04" providerId="LiveId" clId="{AB222466-5EA1-47E7-8FE3-429FE2DA4844}" dt="2022-11-02T15:10:23.897" v="9350" actId="478"/>
          <ac:picMkLst>
            <pc:docMk/>
            <pc:sldMk cId="1291635167" sldId="568"/>
            <ac:picMk id="5" creationId="{1709DA27-4C07-2160-C10E-893639B73D3D}"/>
          </ac:picMkLst>
        </pc:picChg>
        <pc:picChg chg="del">
          <ac:chgData name="Bill Lord" userId="b68276031ed32d04" providerId="LiveId" clId="{AB222466-5EA1-47E7-8FE3-429FE2DA4844}" dt="2022-11-02T15:10:23.897" v="9350" actId="478"/>
          <ac:picMkLst>
            <pc:docMk/>
            <pc:sldMk cId="1291635167" sldId="568"/>
            <ac:picMk id="6" creationId="{A6F8B108-BE0F-364F-98F1-4C2A0515CCF7}"/>
          </ac:picMkLst>
        </pc:picChg>
        <pc:picChg chg="del">
          <ac:chgData name="Bill Lord" userId="b68276031ed32d04" providerId="LiveId" clId="{AB222466-5EA1-47E7-8FE3-429FE2DA4844}" dt="2022-11-02T15:10:23.897" v="9350" actId="478"/>
          <ac:picMkLst>
            <pc:docMk/>
            <pc:sldMk cId="1291635167" sldId="568"/>
            <ac:picMk id="7" creationId="{82CB66F1-29EF-5C13-6E29-2CF960BC37F7}"/>
          </ac:picMkLst>
        </pc:picChg>
        <pc:picChg chg="add mod">
          <ac:chgData name="Bill Lord" userId="b68276031ed32d04" providerId="LiveId" clId="{AB222466-5EA1-47E7-8FE3-429FE2DA4844}" dt="2022-11-02T15:11:28.468" v="9353" actId="1076"/>
          <ac:picMkLst>
            <pc:docMk/>
            <pc:sldMk cId="1291635167" sldId="568"/>
            <ac:picMk id="10" creationId="{6FDD30D6-4A1C-02CB-41C7-1C05192DA474}"/>
          </ac:picMkLst>
        </pc:picChg>
      </pc:sldChg>
      <pc:sldChg chg="addSp delSp modSp add mod">
        <pc:chgData name="Bill Lord" userId="b68276031ed32d04" providerId="LiveId" clId="{AB222466-5EA1-47E7-8FE3-429FE2DA4844}" dt="2022-11-02T20:47:27.213" v="9783" actId="5793"/>
        <pc:sldMkLst>
          <pc:docMk/>
          <pc:sldMk cId="386419021" sldId="569"/>
        </pc:sldMkLst>
        <pc:spChg chg="del">
          <ac:chgData name="Bill Lord" userId="b68276031ed32d04" providerId="LiveId" clId="{AB222466-5EA1-47E7-8FE3-429FE2DA4844}" dt="2022-11-02T20:18:12.783" v="9366" actId="478"/>
          <ac:spMkLst>
            <pc:docMk/>
            <pc:sldMk cId="386419021" sldId="569"/>
            <ac:spMk id="2" creationId="{C97A03FD-E803-F852-2E12-F43EC07E0791}"/>
          </ac:spMkLst>
        </pc:spChg>
        <pc:spChg chg="add mod">
          <ac:chgData name="Bill Lord" userId="b68276031ed32d04" providerId="LiveId" clId="{AB222466-5EA1-47E7-8FE3-429FE2DA4844}" dt="2022-11-02T20:21:46.987" v="9454" actId="1076"/>
          <ac:spMkLst>
            <pc:docMk/>
            <pc:sldMk cId="386419021" sldId="569"/>
            <ac:spMk id="6" creationId="{C746B4C6-CC7D-71E7-E6DC-AE39C247E8C4}"/>
          </ac:spMkLst>
        </pc:spChg>
        <pc:spChg chg="add mod">
          <ac:chgData name="Bill Lord" userId="b68276031ed32d04" providerId="LiveId" clId="{AB222466-5EA1-47E7-8FE3-429FE2DA4844}" dt="2022-11-02T20:21:52.981" v="9455" actId="1076"/>
          <ac:spMkLst>
            <pc:docMk/>
            <pc:sldMk cId="386419021" sldId="569"/>
            <ac:spMk id="7" creationId="{7143FA94-42C5-55D7-1378-2AC77E7CB55E}"/>
          </ac:spMkLst>
        </pc:spChg>
        <pc:spChg chg="del">
          <ac:chgData name="Bill Lord" userId="b68276031ed32d04" providerId="LiveId" clId="{AB222466-5EA1-47E7-8FE3-429FE2DA4844}" dt="2022-11-02T20:18:12.783" v="9366" actId="478"/>
          <ac:spMkLst>
            <pc:docMk/>
            <pc:sldMk cId="386419021" sldId="569"/>
            <ac:spMk id="8" creationId="{E65C515C-7311-40FB-241B-BDA0B4BCB8AC}"/>
          </ac:spMkLst>
        </pc:spChg>
        <pc:spChg chg="mod">
          <ac:chgData name="Bill Lord" userId="b68276031ed32d04" providerId="LiveId" clId="{AB222466-5EA1-47E7-8FE3-429FE2DA4844}" dt="2022-11-02T20:29:43.190" v="9616" actId="20577"/>
          <ac:spMkLst>
            <pc:docMk/>
            <pc:sldMk cId="386419021" sldId="569"/>
            <ac:spMk id="9" creationId="{00000000-0000-0000-0000-000000000000}"/>
          </ac:spMkLst>
        </pc:spChg>
        <pc:spChg chg="add mod">
          <ac:chgData name="Bill Lord" userId="b68276031ed32d04" providerId="LiveId" clId="{AB222466-5EA1-47E7-8FE3-429FE2DA4844}" dt="2022-11-02T20:26:36.310" v="9481" actId="1035"/>
          <ac:spMkLst>
            <pc:docMk/>
            <pc:sldMk cId="386419021" sldId="569"/>
            <ac:spMk id="11" creationId="{8E032366-AA37-DBA4-1111-EC85F5A3CC86}"/>
          </ac:spMkLst>
        </pc:spChg>
        <pc:spChg chg="add mod">
          <ac:chgData name="Bill Lord" userId="b68276031ed32d04" providerId="LiveId" clId="{AB222466-5EA1-47E7-8FE3-429FE2DA4844}" dt="2022-11-02T20:26:12.680" v="9470" actId="14100"/>
          <ac:spMkLst>
            <pc:docMk/>
            <pc:sldMk cId="386419021" sldId="569"/>
            <ac:spMk id="12" creationId="{082DC340-1A0C-B96C-CE55-DB9723D4E44A}"/>
          </ac:spMkLst>
        </pc:spChg>
        <pc:spChg chg="add mod">
          <ac:chgData name="Bill Lord" userId="b68276031ed32d04" providerId="LiveId" clId="{AB222466-5EA1-47E7-8FE3-429FE2DA4844}" dt="2022-11-02T20:41:46.812" v="9741" actId="20577"/>
          <ac:spMkLst>
            <pc:docMk/>
            <pc:sldMk cId="386419021" sldId="569"/>
            <ac:spMk id="13" creationId="{1FE10A66-32C5-AC23-C6C4-CFD44F6A3447}"/>
          </ac:spMkLst>
        </pc:spChg>
        <pc:spChg chg="add mod">
          <ac:chgData name="Bill Lord" userId="b68276031ed32d04" providerId="LiveId" clId="{AB222466-5EA1-47E7-8FE3-429FE2DA4844}" dt="2022-11-02T20:32:21.337" v="9656" actId="1036"/>
          <ac:spMkLst>
            <pc:docMk/>
            <pc:sldMk cId="386419021" sldId="569"/>
            <ac:spMk id="14" creationId="{BB971F61-6CFC-9C27-FF58-35863C4F808B}"/>
          </ac:spMkLst>
        </pc:spChg>
        <pc:spChg chg="add mod">
          <ac:chgData name="Bill Lord" userId="b68276031ed32d04" providerId="LiveId" clId="{AB222466-5EA1-47E7-8FE3-429FE2DA4844}" dt="2022-11-02T20:32:39.698" v="9658" actId="207"/>
          <ac:spMkLst>
            <pc:docMk/>
            <pc:sldMk cId="386419021" sldId="569"/>
            <ac:spMk id="15" creationId="{6B17FCDA-8D44-97DA-1063-62FF2699936E}"/>
          </ac:spMkLst>
        </pc:spChg>
        <pc:spChg chg="add mod">
          <ac:chgData name="Bill Lord" userId="b68276031ed32d04" providerId="LiveId" clId="{AB222466-5EA1-47E7-8FE3-429FE2DA4844}" dt="2022-11-02T20:47:27.213" v="9783" actId="5793"/>
          <ac:spMkLst>
            <pc:docMk/>
            <pc:sldMk cId="386419021" sldId="569"/>
            <ac:spMk id="16" creationId="{CD4C8E4C-95BF-21D9-64A5-21B6F930D1ED}"/>
          </ac:spMkLst>
        </pc:spChg>
        <pc:picChg chg="del">
          <ac:chgData name="Bill Lord" userId="b68276031ed32d04" providerId="LiveId" clId="{AB222466-5EA1-47E7-8FE3-429FE2DA4844}" dt="2022-11-02T20:18:12.783" v="9366" actId="478"/>
          <ac:picMkLst>
            <pc:docMk/>
            <pc:sldMk cId="386419021" sldId="569"/>
            <ac:picMk id="3" creationId="{259C4EEF-594A-D476-F95F-AF023F3F2960}"/>
          </ac:picMkLst>
        </pc:picChg>
        <pc:picChg chg="del">
          <ac:chgData name="Bill Lord" userId="b68276031ed32d04" providerId="LiveId" clId="{AB222466-5EA1-47E7-8FE3-429FE2DA4844}" dt="2022-11-02T20:18:12.783" v="9366" actId="478"/>
          <ac:picMkLst>
            <pc:docMk/>
            <pc:sldMk cId="386419021" sldId="569"/>
            <ac:picMk id="4" creationId="{D26989C7-258E-4BD8-F3CD-62B182838ACF}"/>
          </ac:picMkLst>
        </pc:picChg>
        <pc:picChg chg="add mod">
          <ac:chgData name="Bill Lord" userId="b68276031ed32d04" providerId="LiveId" clId="{AB222466-5EA1-47E7-8FE3-429FE2DA4844}" dt="2022-11-02T20:20:21.247" v="9371" actId="1076"/>
          <ac:picMkLst>
            <pc:docMk/>
            <pc:sldMk cId="386419021" sldId="569"/>
            <ac:picMk id="5" creationId="{DD822DCE-A8E9-AEB8-6421-2734EFF6AF8E}"/>
          </ac:picMkLst>
        </pc:picChg>
        <pc:picChg chg="del">
          <ac:chgData name="Bill Lord" userId="b68276031ed32d04" providerId="LiveId" clId="{AB222466-5EA1-47E7-8FE3-429FE2DA4844}" dt="2022-11-02T20:18:12.783" v="9366" actId="478"/>
          <ac:picMkLst>
            <pc:docMk/>
            <pc:sldMk cId="386419021" sldId="569"/>
            <ac:picMk id="10" creationId="{6FDD30D6-4A1C-02CB-41C7-1C05192DA474}"/>
          </ac:picMkLst>
        </pc:picChg>
      </pc:sldChg>
      <pc:sldChg chg="addSp delSp modSp add mod">
        <pc:chgData name="Bill Lord" userId="b68276031ed32d04" providerId="LiveId" clId="{AB222466-5EA1-47E7-8FE3-429FE2DA4844}" dt="2022-11-02T21:01:08.793" v="9834" actId="1076"/>
        <pc:sldMkLst>
          <pc:docMk/>
          <pc:sldMk cId="2522033106" sldId="570"/>
        </pc:sldMkLst>
        <pc:spChg chg="del">
          <ac:chgData name="Bill Lord" userId="b68276031ed32d04" providerId="LiveId" clId="{AB222466-5EA1-47E7-8FE3-429FE2DA4844}" dt="2022-11-02T21:01:00.715" v="9833" actId="478"/>
          <ac:spMkLst>
            <pc:docMk/>
            <pc:sldMk cId="2522033106" sldId="570"/>
            <ac:spMk id="13" creationId="{1FE10A66-32C5-AC23-C6C4-CFD44F6A3447}"/>
          </ac:spMkLst>
        </pc:spChg>
        <pc:picChg chg="del">
          <ac:chgData name="Bill Lord" userId="b68276031ed32d04" providerId="LiveId" clId="{AB222466-5EA1-47E7-8FE3-429FE2DA4844}" dt="2022-11-02T21:00:57.299" v="9832" actId="478"/>
          <ac:picMkLst>
            <pc:docMk/>
            <pc:sldMk cId="2522033106" sldId="570"/>
            <ac:picMk id="5" creationId="{DD822DCE-A8E9-AEB8-6421-2734EFF6AF8E}"/>
          </ac:picMkLst>
        </pc:picChg>
        <pc:picChg chg="add mod">
          <ac:chgData name="Bill Lord" userId="b68276031ed32d04" providerId="LiveId" clId="{AB222466-5EA1-47E7-8FE3-429FE2DA4844}" dt="2022-11-02T21:01:08.793" v="9834" actId="1076"/>
          <ac:picMkLst>
            <pc:docMk/>
            <pc:sldMk cId="2522033106" sldId="570"/>
            <ac:picMk id="2050" creationId="{AE2F35D0-D636-4705-FC98-A24D0439489D}"/>
          </ac:picMkLst>
        </pc:picChg>
      </pc:sldChg>
      <pc:sldChg chg="modSp add mod ord">
        <pc:chgData name="Bill Lord" userId="b68276031ed32d04" providerId="LiveId" clId="{AB222466-5EA1-47E7-8FE3-429FE2DA4844}" dt="2022-11-02T20:53:48.737" v="9815"/>
        <pc:sldMkLst>
          <pc:docMk/>
          <pc:sldMk cId="1691500047" sldId="571"/>
        </pc:sldMkLst>
        <pc:spChg chg="mod">
          <ac:chgData name="Bill Lord" userId="b68276031ed32d04" providerId="LiveId" clId="{AB222466-5EA1-47E7-8FE3-429FE2DA4844}" dt="2022-11-02T20:53:22.501" v="9813" actId="20577"/>
          <ac:spMkLst>
            <pc:docMk/>
            <pc:sldMk cId="1691500047" sldId="571"/>
            <ac:spMk id="16" creationId="{CD4C8E4C-95BF-21D9-64A5-21B6F930D1ED}"/>
          </ac:spMkLst>
        </pc:spChg>
      </pc:sldChg>
      <pc:sldChg chg="addSp delSp modSp add mod">
        <pc:chgData name="Bill Lord" userId="b68276031ed32d04" providerId="LiveId" clId="{AB222466-5EA1-47E7-8FE3-429FE2DA4844}" dt="2022-11-02T21:03:06.234" v="9837" actId="1076"/>
        <pc:sldMkLst>
          <pc:docMk/>
          <pc:sldMk cId="3772514982" sldId="572"/>
        </pc:sldMkLst>
        <pc:spChg chg="del">
          <ac:chgData name="Bill Lord" userId="b68276031ed32d04" providerId="LiveId" clId="{AB222466-5EA1-47E7-8FE3-429FE2DA4844}" dt="2022-11-02T20:58:44.963" v="9819" actId="478"/>
          <ac:spMkLst>
            <pc:docMk/>
            <pc:sldMk cId="3772514982" sldId="572"/>
            <ac:spMk id="2" creationId="{C97A03FD-E803-F852-2E12-F43EC07E0791}"/>
          </ac:spMkLst>
        </pc:spChg>
        <pc:spChg chg="add mod">
          <ac:chgData name="Bill Lord" userId="b68276031ed32d04" providerId="LiveId" clId="{AB222466-5EA1-47E7-8FE3-429FE2DA4844}" dt="2022-11-02T21:03:06.234" v="9837" actId="1076"/>
          <ac:spMkLst>
            <pc:docMk/>
            <pc:sldMk cId="3772514982" sldId="572"/>
            <ac:spMk id="7" creationId="{08881DED-D3B7-F96F-68EA-8A7B085E2FC4}"/>
          </ac:spMkLst>
        </pc:spChg>
        <pc:spChg chg="del">
          <ac:chgData name="Bill Lord" userId="b68276031ed32d04" providerId="LiveId" clId="{AB222466-5EA1-47E7-8FE3-429FE2DA4844}" dt="2022-11-02T20:58:44.963" v="9819" actId="478"/>
          <ac:spMkLst>
            <pc:docMk/>
            <pc:sldMk cId="3772514982" sldId="572"/>
            <ac:spMk id="8" creationId="{E65C515C-7311-40FB-241B-BDA0B4BCB8AC}"/>
          </ac:spMkLst>
        </pc:spChg>
        <pc:picChg chg="del">
          <ac:chgData name="Bill Lord" userId="b68276031ed32d04" providerId="LiveId" clId="{AB222466-5EA1-47E7-8FE3-429FE2DA4844}" dt="2022-11-02T20:58:44.963" v="9819" actId="478"/>
          <ac:picMkLst>
            <pc:docMk/>
            <pc:sldMk cId="3772514982" sldId="572"/>
            <ac:picMk id="3" creationId="{259C4EEF-594A-D476-F95F-AF023F3F2960}"/>
          </ac:picMkLst>
        </pc:picChg>
        <pc:picChg chg="del">
          <ac:chgData name="Bill Lord" userId="b68276031ed32d04" providerId="LiveId" clId="{AB222466-5EA1-47E7-8FE3-429FE2DA4844}" dt="2022-11-02T20:58:44.963" v="9819" actId="478"/>
          <ac:picMkLst>
            <pc:docMk/>
            <pc:sldMk cId="3772514982" sldId="572"/>
            <ac:picMk id="4" creationId="{D26989C7-258E-4BD8-F3CD-62B182838ACF}"/>
          </ac:picMkLst>
        </pc:picChg>
        <pc:picChg chg="add mod modCrop">
          <ac:chgData name="Bill Lord" userId="b68276031ed32d04" providerId="LiveId" clId="{AB222466-5EA1-47E7-8FE3-429FE2DA4844}" dt="2022-11-02T20:59:27.058" v="9825" actId="14100"/>
          <ac:picMkLst>
            <pc:docMk/>
            <pc:sldMk cId="3772514982" sldId="572"/>
            <ac:picMk id="6" creationId="{FDB9E162-A140-9031-32EE-E66E88583031}"/>
          </ac:picMkLst>
        </pc:picChg>
        <pc:picChg chg="del">
          <ac:chgData name="Bill Lord" userId="b68276031ed32d04" providerId="LiveId" clId="{AB222466-5EA1-47E7-8FE3-429FE2DA4844}" dt="2022-11-02T20:58:44.963" v="9819" actId="478"/>
          <ac:picMkLst>
            <pc:docMk/>
            <pc:sldMk cId="3772514982" sldId="572"/>
            <ac:picMk id="10" creationId="{6FDD30D6-4A1C-02CB-41C7-1C05192DA474}"/>
          </ac:picMkLst>
        </pc:picChg>
      </pc:sldChg>
      <pc:sldChg chg="delSp modSp add mod ord">
        <pc:chgData name="Bill Lord" userId="b68276031ed32d04" providerId="LiveId" clId="{AB222466-5EA1-47E7-8FE3-429FE2DA4844}" dt="2022-11-02T21:00:51.714" v="9831" actId="478"/>
        <pc:sldMkLst>
          <pc:docMk/>
          <pc:sldMk cId="2564622293" sldId="573"/>
        </pc:sldMkLst>
        <pc:spChg chg="del">
          <ac:chgData name="Bill Lord" userId="b68276031ed32d04" providerId="LiveId" clId="{AB222466-5EA1-47E7-8FE3-429FE2DA4844}" dt="2022-11-02T21:00:51.714" v="9831" actId="478"/>
          <ac:spMkLst>
            <pc:docMk/>
            <pc:sldMk cId="2564622293" sldId="573"/>
            <ac:spMk id="13" creationId="{1FE10A66-32C5-AC23-C6C4-CFD44F6A3447}"/>
          </ac:spMkLst>
        </pc:spChg>
        <pc:picChg chg="del">
          <ac:chgData name="Bill Lord" userId="b68276031ed32d04" providerId="LiveId" clId="{AB222466-5EA1-47E7-8FE3-429FE2DA4844}" dt="2022-11-02T21:00:38.935" v="9829" actId="478"/>
          <ac:picMkLst>
            <pc:docMk/>
            <pc:sldMk cId="2564622293" sldId="573"/>
            <ac:picMk id="5" creationId="{DD822DCE-A8E9-AEB8-6421-2734EFF6AF8E}"/>
          </ac:picMkLst>
        </pc:picChg>
        <pc:picChg chg="mod">
          <ac:chgData name="Bill Lord" userId="b68276031ed32d04" providerId="LiveId" clId="{AB222466-5EA1-47E7-8FE3-429FE2DA4844}" dt="2022-11-02T21:00:43.768" v="9830" actId="1076"/>
          <ac:picMkLst>
            <pc:docMk/>
            <pc:sldMk cId="2564622293" sldId="573"/>
            <ac:picMk id="2050" creationId="{AE2F35D0-D636-4705-FC98-A24D0439489D}"/>
          </ac:picMkLst>
        </pc:picChg>
      </pc:sldChg>
      <pc:sldChg chg="addSp delSp modSp add mod">
        <pc:chgData name="Bill Lord" userId="b68276031ed32d04" providerId="LiveId" clId="{AB222466-5EA1-47E7-8FE3-429FE2DA4844}" dt="2022-11-02T21:18:04.241" v="10259" actId="20577"/>
        <pc:sldMkLst>
          <pc:docMk/>
          <pc:sldMk cId="3738109672" sldId="574"/>
        </pc:sldMkLst>
        <pc:spChg chg="add mod">
          <ac:chgData name="Bill Lord" userId="b68276031ed32d04" providerId="LiveId" clId="{AB222466-5EA1-47E7-8FE3-429FE2DA4844}" dt="2022-11-02T21:18:04.241" v="10259" actId="20577"/>
          <ac:spMkLst>
            <pc:docMk/>
            <pc:sldMk cId="3738109672" sldId="574"/>
            <ac:spMk id="2" creationId="{BF88E92B-4AD8-7094-8360-C3352727FAED}"/>
          </ac:spMkLst>
        </pc:spChg>
        <pc:spChg chg="del">
          <ac:chgData name="Bill Lord" userId="b68276031ed32d04" providerId="LiveId" clId="{AB222466-5EA1-47E7-8FE3-429FE2DA4844}" dt="2022-11-02T21:04:54.551" v="9841" actId="478"/>
          <ac:spMkLst>
            <pc:docMk/>
            <pc:sldMk cId="3738109672" sldId="574"/>
            <ac:spMk id="6" creationId="{C746B4C6-CC7D-71E7-E6DC-AE39C247E8C4}"/>
          </ac:spMkLst>
        </pc:spChg>
        <pc:spChg chg="del">
          <ac:chgData name="Bill Lord" userId="b68276031ed32d04" providerId="LiveId" clId="{AB222466-5EA1-47E7-8FE3-429FE2DA4844}" dt="2022-11-02T21:04:54.551" v="9841" actId="478"/>
          <ac:spMkLst>
            <pc:docMk/>
            <pc:sldMk cId="3738109672" sldId="574"/>
            <ac:spMk id="7" creationId="{7143FA94-42C5-55D7-1378-2AC77E7CB55E}"/>
          </ac:spMkLst>
        </pc:spChg>
        <pc:spChg chg="del">
          <ac:chgData name="Bill Lord" userId="b68276031ed32d04" providerId="LiveId" clId="{AB222466-5EA1-47E7-8FE3-429FE2DA4844}" dt="2022-11-02T21:04:54.551" v="9841" actId="478"/>
          <ac:spMkLst>
            <pc:docMk/>
            <pc:sldMk cId="3738109672" sldId="574"/>
            <ac:spMk id="11" creationId="{8E032366-AA37-DBA4-1111-EC85F5A3CC86}"/>
          </ac:spMkLst>
        </pc:spChg>
        <pc:spChg chg="del">
          <ac:chgData name="Bill Lord" userId="b68276031ed32d04" providerId="LiveId" clId="{AB222466-5EA1-47E7-8FE3-429FE2DA4844}" dt="2022-11-02T21:04:54.551" v="9841" actId="478"/>
          <ac:spMkLst>
            <pc:docMk/>
            <pc:sldMk cId="3738109672" sldId="574"/>
            <ac:spMk id="12" creationId="{082DC340-1A0C-B96C-CE55-DB9723D4E44A}"/>
          </ac:spMkLst>
        </pc:spChg>
        <pc:spChg chg="del">
          <ac:chgData name="Bill Lord" userId="b68276031ed32d04" providerId="LiveId" clId="{AB222466-5EA1-47E7-8FE3-429FE2DA4844}" dt="2022-11-02T21:04:54.551" v="9841" actId="478"/>
          <ac:spMkLst>
            <pc:docMk/>
            <pc:sldMk cId="3738109672" sldId="574"/>
            <ac:spMk id="14" creationId="{BB971F61-6CFC-9C27-FF58-35863C4F808B}"/>
          </ac:spMkLst>
        </pc:spChg>
        <pc:spChg chg="del">
          <ac:chgData name="Bill Lord" userId="b68276031ed32d04" providerId="LiveId" clId="{AB222466-5EA1-47E7-8FE3-429FE2DA4844}" dt="2022-11-02T21:04:54.551" v="9841" actId="478"/>
          <ac:spMkLst>
            <pc:docMk/>
            <pc:sldMk cId="3738109672" sldId="574"/>
            <ac:spMk id="15" creationId="{6B17FCDA-8D44-97DA-1063-62FF2699936E}"/>
          </ac:spMkLst>
        </pc:spChg>
        <pc:picChg chg="mod">
          <ac:chgData name="Bill Lord" userId="b68276031ed32d04" providerId="LiveId" clId="{AB222466-5EA1-47E7-8FE3-429FE2DA4844}" dt="2022-11-02T21:04:50.794" v="9840" actId="1076"/>
          <ac:picMkLst>
            <pc:docMk/>
            <pc:sldMk cId="3738109672" sldId="574"/>
            <ac:picMk id="2050" creationId="{AE2F35D0-D636-4705-FC98-A24D0439489D}"/>
          </ac:picMkLst>
        </pc:picChg>
      </pc:sldChg>
      <pc:sldChg chg="delSp modSp add mod">
        <pc:chgData name="Bill Lord" userId="b68276031ed32d04" providerId="LiveId" clId="{AB222466-5EA1-47E7-8FE3-429FE2DA4844}" dt="2022-11-02T21:18:41.146" v="10262" actId="14100"/>
        <pc:sldMkLst>
          <pc:docMk/>
          <pc:sldMk cId="3380040117" sldId="575"/>
        </pc:sldMkLst>
        <pc:spChg chg="del">
          <ac:chgData name="Bill Lord" userId="b68276031ed32d04" providerId="LiveId" clId="{AB222466-5EA1-47E7-8FE3-429FE2DA4844}" dt="2022-11-02T21:18:35.667" v="10261" actId="478"/>
          <ac:spMkLst>
            <pc:docMk/>
            <pc:sldMk cId="3380040117" sldId="575"/>
            <ac:spMk id="2" creationId="{BF88E92B-4AD8-7094-8360-C3352727FAED}"/>
          </ac:spMkLst>
        </pc:spChg>
        <pc:picChg chg="mod">
          <ac:chgData name="Bill Lord" userId="b68276031ed32d04" providerId="LiveId" clId="{AB222466-5EA1-47E7-8FE3-429FE2DA4844}" dt="2022-11-02T21:18:41.146" v="10262" actId="14100"/>
          <ac:picMkLst>
            <pc:docMk/>
            <pc:sldMk cId="3380040117" sldId="575"/>
            <ac:picMk id="2050" creationId="{AE2F35D0-D636-4705-FC98-A24D0439489D}"/>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7739" cy="471054"/>
          </a:xfrm>
          <a:prstGeom prst="rect">
            <a:avLst/>
          </a:prstGeom>
        </p:spPr>
        <p:txBody>
          <a:bodyPr vert="horz" lIns="94229" tIns="47114" rIns="94229" bIns="47114" rtlCol="0"/>
          <a:lstStyle>
            <a:lvl1pPr algn="l">
              <a:defRPr sz="1200"/>
            </a:lvl1pPr>
          </a:lstStyle>
          <a:p>
            <a:endParaRPr lang="en-US"/>
          </a:p>
        </p:txBody>
      </p:sp>
      <p:sp>
        <p:nvSpPr>
          <p:cNvPr id="3" name="Date Placeholder 2"/>
          <p:cNvSpPr>
            <a:spLocks noGrp="1"/>
          </p:cNvSpPr>
          <p:nvPr>
            <p:ph type="dt" idx="1"/>
          </p:nvPr>
        </p:nvSpPr>
        <p:spPr>
          <a:xfrm>
            <a:off x="4023092" y="0"/>
            <a:ext cx="3077739" cy="471054"/>
          </a:xfrm>
          <a:prstGeom prst="rect">
            <a:avLst/>
          </a:prstGeom>
        </p:spPr>
        <p:txBody>
          <a:bodyPr vert="horz" lIns="94229" tIns="47114" rIns="94229" bIns="47114" rtlCol="0"/>
          <a:lstStyle>
            <a:lvl1pPr algn="r">
              <a:defRPr sz="1200"/>
            </a:lvl1pPr>
          </a:lstStyle>
          <a:p>
            <a:fld id="{6AFB4B2B-5B13-43BB-B5B3-529AB843FCC0}" type="datetimeFigureOut">
              <a:rPr lang="en-US" smtClean="0"/>
              <a:t>11/4/2024</a:t>
            </a:fld>
            <a:endParaRPr lang="en-US"/>
          </a:p>
        </p:txBody>
      </p:sp>
      <p:sp>
        <p:nvSpPr>
          <p:cNvPr id="4" name="Slide Image Placeholder 3"/>
          <p:cNvSpPr>
            <a:spLocks noGrp="1" noRot="1" noChangeAspect="1"/>
          </p:cNvSpPr>
          <p:nvPr>
            <p:ph type="sldImg" idx="2"/>
          </p:nvPr>
        </p:nvSpPr>
        <p:spPr>
          <a:xfrm>
            <a:off x="735013" y="1173163"/>
            <a:ext cx="5632450" cy="3168650"/>
          </a:xfrm>
          <a:prstGeom prst="rect">
            <a:avLst/>
          </a:prstGeom>
          <a:noFill/>
          <a:ln w="12700">
            <a:solidFill>
              <a:prstClr val="black"/>
            </a:solidFill>
          </a:ln>
        </p:spPr>
        <p:txBody>
          <a:bodyPr vert="horz" lIns="94229" tIns="47114" rIns="94229" bIns="47114" rtlCol="0" anchor="ctr"/>
          <a:lstStyle/>
          <a:p>
            <a:endParaRPr lang="en-US"/>
          </a:p>
        </p:txBody>
      </p:sp>
      <p:sp>
        <p:nvSpPr>
          <p:cNvPr id="5" name="Notes Placeholder 4"/>
          <p:cNvSpPr>
            <a:spLocks noGrp="1"/>
          </p:cNvSpPr>
          <p:nvPr>
            <p:ph type="body" sz="quarter" idx="3"/>
          </p:nvPr>
        </p:nvSpPr>
        <p:spPr>
          <a:xfrm>
            <a:off x="710248" y="4518204"/>
            <a:ext cx="5681980" cy="3696712"/>
          </a:xfrm>
          <a:prstGeom prst="rect">
            <a:avLst/>
          </a:prstGeom>
        </p:spPr>
        <p:txBody>
          <a:bodyPr vert="horz" lIns="94229" tIns="47114" rIns="94229" bIns="47114"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917422"/>
            <a:ext cx="3077739" cy="471053"/>
          </a:xfrm>
          <a:prstGeom prst="rect">
            <a:avLst/>
          </a:prstGeom>
        </p:spPr>
        <p:txBody>
          <a:bodyPr vert="horz" lIns="94229" tIns="47114" rIns="94229" bIns="47114" rtlCol="0" anchor="b"/>
          <a:lstStyle>
            <a:lvl1pPr algn="l">
              <a:defRPr sz="1200"/>
            </a:lvl1pPr>
          </a:lstStyle>
          <a:p>
            <a:endParaRPr lang="en-US"/>
          </a:p>
        </p:txBody>
      </p:sp>
      <p:sp>
        <p:nvSpPr>
          <p:cNvPr id="7" name="Slide Number Placeholder 6"/>
          <p:cNvSpPr>
            <a:spLocks noGrp="1"/>
          </p:cNvSpPr>
          <p:nvPr>
            <p:ph type="sldNum" sz="quarter" idx="5"/>
          </p:nvPr>
        </p:nvSpPr>
        <p:spPr>
          <a:xfrm>
            <a:off x="4023092" y="8917422"/>
            <a:ext cx="3077739" cy="471053"/>
          </a:xfrm>
          <a:prstGeom prst="rect">
            <a:avLst/>
          </a:prstGeom>
        </p:spPr>
        <p:txBody>
          <a:bodyPr vert="horz" lIns="94229" tIns="47114" rIns="94229" bIns="47114" rtlCol="0" anchor="b"/>
          <a:lstStyle>
            <a:lvl1pPr algn="r">
              <a:defRPr sz="1200"/>
            </a:lvl1pPr>
          </a:lstStyle>
          <a:p>
            <a:fld id="{491EC353-2619-4BD7-951F-20C4484024D4}" type="slidenum">
              <a:rPr lang="en-US" smtClean="0"/>
              <a:t>‹#›</a:t>
            </a:fld>
            <a:endParaRPr lang="en-US"/>
          </a:p>
        </p:txBody>
      </p:sp>
    </p:spTree>
    <p:extLst>
      <p:ext uri="{BB962C8B-B14F-4D97-AF65-F5344CB8AC3E}">
        <p14:creationId xmlns:p14="http://schemas.microsoft.com/office/powerpoint/2010/main" val="18108689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91EC353-2619-4BD7-951F-20C4484024D4}" type="slidenum">
              <a:rPr lang="en-US" smtClean="0"/>
              <a:t>1</a:t>
            </a:fld>
            <a:endParaRPr lang="en-US"/>
          </a:p>
        </p:txBody>
      </p:sp>
    </p:spTree>
    <p:extLst>
      <p:ext uri="{BB962C8B-B14F-4D97-AF65-F5344CB8AC3E}">
        <p14:creationId xmlns:p14="http://schemas.microsoft.com/office/powerpoint/2010/main" val="11367700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E8BE91-4CFF-A995-6130-B95C29D98B6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B40BE8C-1B4E-623F-E6D4-0B9CEC43B06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25D9F89-520F-635B-4F3B-9803C3F29587}"/>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7D668B6A-983E-5A62-CEA6-B7D080000C37}"/>
              </a:ext>
            </a:extLst>
          </p:cNvPr>
          <p:cNvSpPr>
            <a:spLocks noGrp="1"/>
          </p:cNvSpPr>
          <p:nvPr>
            <p:ph type="sldNum" sz="quarter" idx="10"/>
          </p:nvPr>
        </p:nvSpPr>
        <p:spPr/>
        <p:txBody>
          <a:bodyPr/>
          <a:lstStyle/>
          <a:p>
            <a:fld id="{491EC353-2619-4BD7-951F-20C4484024D4}" type="slidenum">
              <a:rPr lang="en-US" smtClean="0"/>
              <a:t>10</a:t>
            </a:fld>
            <a:endParaRPr lang="en-US"/>
          </a:p>
        </p:txBody>
      </p:sp>
    </p:spTree>
    <p:extLst>
      <p:ext uri="{BB962C8B-B14F-4D97-AF65-F5344CB8AC3E}">
        <p14:creationId xmlns:p14="http://schemas.microsoft.com/office/powerpoint/2010/main" val="20646255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91EC353-2619-4BD7-951F-20C4484024D4}" type="slidenum">
              <a:rPr lang="en-US" smtClean="0"/>
              <a:t>11</a:t>
            </a:fld>
            <a:endParaRPr lang="en-US"/>
          </a:p>
        </p:txBody>
      </p:sp>
    </p:spTree>
    <p:extLst>
      <p:ext uri="{BB962C8B-B14F-4D97-AF65-F5344CB8AC3E}">
        <p14:creationId xmlns:p14="http://schemas.microsoft.com/office/powerpoint/2010/main" val="2800956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91EC353-2619-4BD7-951F-20C4484024D4}" type="slidenum">
              <a:rPr lang="en-US" smtClean="0"/>
              <a:t>12</a:t>
            </a:fld>
            <a:endParaRPr lang="en-US"/>
          </a:p>
        </p:txBody>
      </p:sp>
    </p:spTree>
    <p:extLst>
      <p:ext uri="{BB962C8B-B14F-4D97-AF65-F5344CB8AC3E}">
        <p14:creationId xmlns:p14="http://schemas.microsoft.com/office/powerpoint/2010/main" val="39904404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91EC353-2619-4BD7-951F-20C4484024D4}" type="slidenum">
              <a:rPr lang="en-US" smtClean="0"/>
              <a:t>13</a:t>
            </a:fld>
            <a:endParaRPr lang="en-US"/>
          </a:p>
        </p:txBody>
      </p:sp>
    </p:spTree>
    <p:extLst>
      <p:ext uri="{BB962C8B-B14F-4D97-AF65-F5344CB8AC3E}">
        <p14:creationId xmlns:p14="http://schemas.microsoft.com/office/powerpoint/2010/main" val="33215022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91EC353-2619-4BD7-951F-20C4484024D4}" type="slidenum">
              <a:rPr lang="en-US" smtClean="0"/>
              <a:t>14</a:t>
            </a:fld>
            <a:endParaRPr lang="en-US"/>
          </a:p>
        </p:txBody>
      </p:sp>
    </p:spTree>
    <p:extLst>
      <p:ext uri="{BB962C8B-B14F-4D97-AF65-F5344CB8AC3E}">
        <p14:creationId xmlns:p14="http://schemas.microsoft.com/office/powerpoint/2010/main" val="36841523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C8AE57-3DF5-89FD-18A6-DB92CD03F33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A851B39-BB7B-7DC5-4467-C348970CCC3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B3566B5-FEB7-9CA4-2F79-E5ADC7A891DB}"/>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790C9557-8FC0-9A10-1608-A80995CADBFF}"/>
              </a:ext>
            </a:extLst>
          </p:cNvPr>
          <p:cNvSpPr>
            <a:spLocks noGrp="1"/>
          </p:cNvSpPr>
          <p:nvPr>
            <p:ph type="sldNum" sz="quarter" idx="10"/>
          </p:nvPr>
        </p:nvSpPr>
        <p:spPr/>
        <p:txBody>
          <a:bodyPr/>
          <a:lstStyle/>
          <a:p>
            <a:fld id="{491EC353-2619-4BD7-951F-20C4484024D4}" type="slidenum">
              <a:rPr lang="en-US" smtClean="0"/>
              <a:t>15</a:t>
            </a:fld>
            <a:endParaRPr lang="en-US"/>
          </a:p>
        </p:txBody>
      </p:sp>
    </p:spTree>
    <p:extLst>
      <p:ext uri="{BB962C8B-B14F-4D97-AF65-F5344CB8AC3E}">
        <p14:creationId xmlns:p14="http://schemas.microsoft.com/office/powerpoint/2010/main" val="27348887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B910CE-C84E-66DF-3AAF-7248D1241C4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228F721-CDF8-9E93-EE3C-046CAF2DD00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51C7BAB-03EB-2DD7-3CDC-F4A3A51B096A}"/>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73E3471C-1AD7-FA90-39EF-FB0D6822242F}"/>
              </a:ext>
            </a:extLst>
          </p:cNvPr>
          <p:cNvSpPr>
            <a:spLocks noGrp="1"/>
          </p:cNvSpPr>
          <p:nvPr>
            <p:ph type="sldNum" sz="quarter" idx="10"/>
          </p:nvPr>
        </p:nvSpPr>
        <p:spPr/>
        <p:txBody>
          <a:bodyPr/>
          <a:lstStyle/>
          <a:p>
            <a:fld id="{491EC353-2619-4BD7-951F-20C4484024D4}" type="slidenum">
              <a:rPr lang="en-US" smtClean="0"/>
              <a:t>16</a:t>
            </a:fld>
            <a:endParaRPr lang="en-US"/>
          </a:p>
        </p:txBody>
      </p:sp>
    </p:spTree>
    <p:extLst>
      <p:ext uri="{BB962C8B-B14F-4D97-AF65-F5344CB8AC3E}">
        <p14:creationId xmlns:p14="http://schemas.microsoft.com/office/powerpoint/2010/main" val="36954233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246786-23C6-1502-C45A-3C9316550A5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BA1E296-0A32-69A9-B666-218E46E4188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2E400A4-19F4-126B-0DC6-4346B18CDF5B}"/>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8CFFD26C-DDC6-0F59-2E37-05FC7623DB4A}"/>
              </a:ext>
            </a:extLst>
          </p:cNvPr>
          <p:cNvSpPr>
            <a:spLocks noGrp="1"/>
          </p:cNvSpPr>
          <p:nvPr>
            <p:ph type="sldNum" sz="quarter" idx="10"/>
          </p:nvPr>
        </p:nvSpPr>
        <p:spPr/>
        <p:txBody>
          <a:bodyPr/>
          <a:lstStyle/>
          <a:p>
            <a:fld id="{491EC353-2619-4BD7-951F-20C4484024D4}" type="slidenum">
              <a:rPr lang="en-US" smtClean="0"/>
              <a:t>17</a:t>
            </a:fld>
            <a:endParaRPr lang="en-US"/>
          </a:p>
        </p:txBody>
      </p:sp>
    </p:spTree>
    <p:extLst>
      <p:ext uri="{BB962C8B-B14F-4D97-AF65-F5344CB8AC3E}">
        <p14:creationId xmlns:p14="http://schemas.microsoft.com/office/powerpoint/2010/main" val="8144080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411F3B-F4D1-A221-4AE0-C178AF2DB1F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A65FF16-D51A-F42C-3627-723D955E06B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2DBDE87-0011-AD83-7B37-CBB1BE4CBC50}"/>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65389DB6-6DBE-AFCE-45FA-89F0E9A1C399}"/>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1EC353-2619-4BD7-951F-20C4484024D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674047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91EC353-2619-4BD7-951F-20C4484024D4}" type="slidenum">
              <a:rPr lang="en-US" smtClean="0"/>
              <a:t>19</a:t>
            </a:fld>
            <a:endParaRPr lang="en-US"/>
          </a:p>
        </p:txBody>
      </p:sp>
    </p:spTree>
    <p:extLst>
      <p:ext uri="{BB962C8B-B14F-4D97-AF65-F5344CB8AC3E}">
        <p14:creationId xmlns:p14="http://schemas.microsoft.com/office/powerpoint/2010/main" val="22011019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1EC353-2619-4BD7-951F-20C4484024D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0960814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91EC353-2619-4BD7-951F-20C4484024D4}" type="slidenum">
              <a:rPr lang="en-US" smtClean="0"/>
              <a:t>20</a:t>
            </a:fld>
            <a:endParaRPr lang="en-US"/>
          </a:p>
        </p:txBody>
      </p:sp>
    </p:spTree>
    <p:extLst>
      <p:ext uri="{BB962C8B-B14F-4D97-AF65-F5344CB8AC3E}">
        <p14:creationId xmlns:p14="http://schemas.microsoft.com/office/powerpoint/2010/main" val="15297385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91EC353-2619-4BD7-951F-20C4484024D4}" type="slidenum">
              <a:rPr lang="en-US" smtClean="0"/>
              <a:t>21</a:t>
            </a:fld>
            <a:endParaRPr lang="en-US"/>
          </a:p>
        </p:txBody>
      </p:sp>
    </p:spTree>
    <p:extLst>
      <p:ext uri="{BB962C8B-B14F-4D97-AF65-F5344CB8AC3E}">
        <p14:creationId xmlns:p14="http://schemas.microsoft.com/office/powerpoint/2010/main" val="2552648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91EC353-2619-4BD7-951F-20C4484024D4}" type="slidenum">
              <a:rPr lang="en-US" smtClean="0"/>
              <a:t>22</a:t>
            </a:fld>
            <a:endParaRPr lang="en-US"/>
          </a:p>
        </p:txBody>
      </p:sp>
    </p:spTree>
    <p:extLst>
      <p:ext uri="{BB962C8B-B14F-4D97-AF65-F5344CB8AC3E}">
        <p14:creationId xmlns:p14="http://schemas.microsoft.com/office/powerpoint/2010/main" val="201070694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91EC353-2619-4BD7-951F-20C4484024D4}" type="slidenum">
              <a:rPr lang="en-US" smtClean="0"/>
              <a:t>23</a:t>
            </a:fld>
            <a:endParaRPr lang="en-US"/>
          </a:p>
        </p:txBody>
      </p:sp>
    </p:spTree>
    <p:extLst>
      <p:ext uri="{BB962C8B-B14F-4D97-AF65-F5344CB8AC3E}">
        <p14:creationId xmlns:p14="http://schemas.microsoft.com/office/powerpoint/2010/main" val="312536244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91EC353-2619-4BD7-951F-20C4484024D4}" type="slidenum">
              <a:rPr lang="en-US" smtClean="0"/>
              <a:t>24</a:t>
            </a:fld>
            <a:endParaRPr lang="en-US"/>
          </a:p>
        </p:txBody>
      </p:sp>
    </p:spTree>
    <p:extLst>
      <p:ext uri="{BB962C8B-B14F-4D97-AF65-F5344CB8AC3E}">
        <p14:creationId xmlns:p14="http://schemas.microsoft.com/office/powerpoint/2010/main" val="134677072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91EC353-2619-4BD7-951F-20C4484024D4}" type="slidenum">
              <a:rPr lang="en-US" smtClean="0"/>
              <a:t>25</a:t>
            </a:fld>
            <a:endParaRPr lang="en-US"/>
          </a:p>
        </p:txBody>
      </p:sp>
    </p:spTree>
    <p:extLst>
      <p:ext uri="{BB962C8B-B14F-4D97-AF65-F5344CB8AC3E}">
        <p14:creationId xmlns:p14="http://schemas.microsoft.com/office/powerpoint/2010/main" val="218574044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B3B223-C518-1304-B2B5-6C4E51E1967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3238D82-C861-47D3-D34E-D8A44408DFA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AE7A7B4-7CAC-D14E-7136-BCC9D8C030FD}"/>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76BD65FF-B783-9E6D-1C01-1317E802B1DB}"/>
              </a:ext>
            </a:extLst>
          </p:cNvPr>
          <p:cNvSpPr>
            <a:spLocks noGrp="1"/>
          </p:cNvSpPr>
          <p:nvPr>
            <p:ph type="sldNum" sz="quarter" idx="10"/>
          </p:nvPr>
        </p:nvSpPr>
        <p:spPr/>
        <p:txBody>
          <a:bodyPr/>
          <a:lstStyle/>
          <a:p>
            <a:fld id="{491EC353-2619-4BD7-951F-20C4484024D4}" type="slidenum">
              <a:rPr lang="en-US" smtClean="0"/>
              <a:t>26</a:t>
            </a:fld>
            <a:endParaRPr lang="en-US"/>
          </a:p>
        </p:txBody>
      </p:sp>
    </p:spTree>
    <p:extLst>
      <p:ext uri="{BB962C8B-B14F-4D97-AF65-F5344CB8AC3E}">
        <p14:creationId xmlns:p14="http://schemas.microsoft.com/office/powerpoint/2010/main" val="6110698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91EC353-2619-4BD7-951F-20C4484024D4}" type="slidenum">
              <a:rPr lang="en-US" smtClean="0"/>
              <a:t>27</a:t>
            </a:fld>
            <a:endParaRPr lang="en-US"/>
          </a:p>
        </p:txBody>
      </p:sp>
    </p:spTree>
    <p:extLst>
      <p:ext uri="{BB962C8B-B14F-4D97-AF65-F5344CB8AC3E}">
        <p14:creationId xmlns:p14="http://schemas.microsoft.com/office/powerpoint/2010/main" val="105123215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73F340-72EC-BB34-BE2E-9C322982A74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DD4823E-AC15-238C-1A4F-AA1F1CC0177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BB7ABEA-368D-18C3-DAC3-79B6DC577A2B}"/>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69545782-50E8-4650-8C29-89DDE439168E}"/>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1EC353-2619-4BD7-951F-20C4484024D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9357069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91EC353-2619-4BD7-951F-20C4484024D4}" type="slidenum">
              <a:rPr lang="en-US" smtClean="0"/>
              <a:t>34</a:t>
            </a:fld>
            <a:endParaRPr lang="en-US"/>
          </a:p>
        </p:txBody>
      </p:sp>
    </p:spTree>
    <p:extLst>
      <p:ext uri="{BB962C8B-B14F-4D97-AF65-F5344CB8AC3E}">
        <p14:creationId xmlns:p14="http://schemas.microsoft.com/office/powerpoint/2010/main" val="40975382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91EC353-2619-4BD7-951F-20C4484024D4}" type="slidenum">
              <a:rPr lang="en-US" smtClean="0"/>
              <a:t>3</a:t>
            </a:fld>
            <a:endParaRPr lang="en-US"/>
          </a:p>
        </p:txBody>
      </p:sp>
    </p:spTree>
    <p:extLst>
      <p:ext uri="{BB962C8B-B14F-4D97-AF65-F5344CB8AC3E}">
        <p14:creationId xmlns:p14="http://schemas.microsoft.com/office/powerpoint/2010/main" val="135302236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009673-3679-2FF8-3710-3F2C3E78535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095FD92-07E7-2C1A-35C0-BD2EDD9164C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A520974-37DA-4AF3-39AA-9E285E092BBE}"/>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72D4A45F-E114-504F-E3D3-A380B0914FEB}"/>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1EC353-2619-4BD7-951F-20C4484024D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3698950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91EC353-2619-4BD7-951F-20C4484024D4}" type="slidenum">
              <a:rPr lang="en-US" smtClean="0"/>
              <a:t>42</a:t>
            </a:fld>
            <a:endParaRPr lang="en-US"/>
          </a:p>
        </p:txBody>
      </p:sp>
    </p:spTree>
    <p:extLst>
      <p:ext uri="{BB962C8B-B14F-4D97-AF65-F5344CB8AC3E}">
        <p14:creationId xmlns:p14="http://schemas.microsoft.com/office/powerpoint/2010/main" val="313229194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4D5696-25D3-45B5-2BC9-205B30A7DB5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A40A66D-79F4-FE50-55FC-47150BC7878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43CE7FA-5109-AA52-DB68-6F2F794F195C}"/>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A6D535B6-6B52-7A1D-4521-707FB76E1A15}"/>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1EC353-2619-4BD7-951F-20C4484024D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3500079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1EC353-2619-4BD7-951F-20C4484024D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535750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1EC353-2619-4BD7-951F-20C4484024D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9799312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1EC353-2619-4BD7-951F-20C4484024D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9840003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1EC353-2619-4BD7-951F-20C4484024D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0530053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1EC353-2619-4BD7-951F-20C4484024D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9746995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1EC353-2619-4BD7-951F-20C4484024D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2827459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1EC353-2619-4BD7-951F-20C4484024D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642600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91EC353-2619-4BD7-951F-20C4484024D4}" type="slidenum">
              <a:rPr lang="en-US" smtClean="0"/>
              <a:t>4</a:t>
            </a:fld>
            <a:endParaRPr lang="en-US"/>
          </a:p>
        </p:txBody>
      </p:sp>
    </p:spTree>
    <p:extLst>
      <p:ext uri="{BB962C8B-B14F-4D97-AF65-F5344CB8AC3E}">
        <p14:creationId xmlns:p14="http://schemas.microsoft.com/office/powerpoint/2010/main" val="7354930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1EC353-2619-4BD7-951F-20C4484024D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3766582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1EC353-2619-4BD7-951F-20C4484024D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2480785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1EC353-2619-4BD7-951F-20C4484024D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5421336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1EC353-2619-4BD7-951F-20C4484024D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9174094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1EC353-2619-4BD7-951F-20C4484024D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2351546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D205FA-6DFA-EBFA-1422-03B47E0303E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E165062-8EEB-C411-1538-1E4354B8703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7ED7486-4472-779E-5613-22713F520457}"/>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05AD6F6A-236D-C757-4F17-F6C6E7EFA5CB}"/>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1EC353-2619-4BD7-951F-20C4484024D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3703155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2815F6-8272-45DF-46B2-DE698B9432C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5E5EB8C-5FBF-8533-D4D3-56AF85CDBD4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4369072-5A47-682B-4957-C183912525CC}"/>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0AF907F7-FBB6-4489-87A2-F92474D5EF57}"/>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1EC353-2619-4BD7-951F-20C4484024D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742380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91EC353-2619-4BD7-951F-20C4484024D4}" type="slidenum">
              <a:rPr lang="en-US" smtClean="0"/>
              <a:t>5</a:t>
            </a:fld>
            <a:endParaRPr lang="en-US"/>
          </a:p>
        </p:txBody>
      </p:sp>
    </p:spTree>
    <p:extLst>
      <p:ext uri="{BB962C8B-B14F-4D97-AF65-F5344CB8AC3E}">
        <p14:creationId xmlns:p14="http://schemas.microsoft.com/office/powerpoint/2010/main" val="6092541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752975-E306-BC60-9848-E333E2051AE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D43001C-6CA0-C20C-DF80-65E62ABAE4E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A600B85-B469-DE6D-2066-CA07D6E13DEF}"/>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5EA25659-A022-2BC1-1E96-366779A39351}"/>
              </a:ext>
            </a:extLst>
          </p:cNvPr>
          <p:cNvSpPr>
            <a:spLocks noGrp="1"/>
          </p:cNvSpPr>
          <p:nvPr>
            <p:ph type="sldNum" sz="quarter" idx="10"/>
          </p:nvPr>
        </p:nvSpPr>
        <p:spPr/>
        <p:txBody>
          <a:bodyPr/>
          <a:lstStyle/>
          <a:p>
            <a:fld id="{491EC353-2619-4BD7-951F-20C4484024D4}" type="slidenum">
              <a:rPr lang="en-US" smtClean="0"/>
              <a:t>6</a:t>
            </a:fld>
            <a:endParaRPr lang="en-US"/>
          </a:p>
        </p:txBody>
      </p:sp>
    </p:spTree>
    <p:extLst>
      <p:ext uri="{BB962C8B-B14F-4D97-AF65-F5344CB8AC3E}">
        <p14:creationId xmlns:p14="http://schemas.microsoft.com/office/powerpoint/2010/main" val="36583564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6B78BF-2265-CE75-3A2E-B5A1E758B6E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815EAA6-1D10-14F7-9A81-A27D0D833D2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9004C16-3316-CB31-D298-FF52D07893A7}"/>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A2E93CF2-69A3-A558-C3BF-71CD5724F8E1}"/>
              </a:ext>
            </a:extLst>
          </p:cNvPr>
          <p:cNvSpPr>
            <a:spLocks noGrp="1"/>
          </p:cNvSpPr>
          <p:nvPr>
            <p:ph type="sldNum" sz="quarter" idx="10"/>
          </p:nvPr>
        </p:nvSpPr>
        <p:spPr/>
        <p:txBody>
          <a:bodyPr/>
          <a:lstStyle/>
          <a:p>
            <a:fld id="{491EC353-2619-4BD7-951F-20C4484024D4}" type="slidenum">
              <a:rPr lang="en-US" smtClean="0"/>
              <a:t>7</a:t>
            </a:fld>
            <a:endParaRPr lang="en-US"/>
          </a:p>
        </p:txBody>
      </p:sp>
    </p:spTree>
    <p:extLst>
      <p:ext uri="{BB962C8B-B14F-4D97-AF65-F5344CB8AC3E}">
        <p14:creationId xmlns:p14="http://schemas.microsoft.com/office/powerpoint/2010/main" val="17694545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91EC353-2619-4BD7-951F-20C4484024D4}" type="slidenum">
              <a:rPr lang="en-US" smtClean="0"/>
              <a:t>8</a:t>
            </a:fld>
            <a:endParaRPr lang="en-US"/>
          </a:p>
        </p:txBody>
      </p:sp>
    </p:spTree>
    <p:extLst>
      <p:ext uri="{BB962C8B-B14F-4D97-AF65-F5344CB8AC3E}">
        <p14:creationId xmlns:p14="http://schemas.microsoft.com/office/powerpoint/2010/main" val="10289550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025A59-CA17-5660-6D21-1A118AE27C8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CB34ACD-EF0F-B2AF-4DBE-7949E123CE6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64FB0FF-DF61-2F90-D8FC-728698F025BB}"/>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F147B3B3-78CA-3265-39BA-4915CEBFB132}"/>
              </a:ext>
            </a:extLst>
          </p:cNvPr>
          <p:cNvSpPr>
            <a:spLocks noGrp="1"/>
          </p:cNvSpPr>
          <p:nvPr>
            <p:ph type="sldNum" sz="quarter" idx="10"/>
          </p:nvPr>
        </p:nvSpPr>
        <p:spPr/>
        <p:txBody>
          <a:bodyPr/>
          <a:lstStyle/>
          <a:p>
            <a:fld id="{491EC353-2619-4BD7-951F-20C4484024D4}" type="slidenum">
              <a:rPr lang="en-US" smtClean="0"/>
              <a:t>9</a:t>
            </a:fld>
            <a:endParaRPr lang="en-US"/>
          </a:p>
        </p:txBody>
      </p:sp>
    </p:spTree>
    <p:extLst>
      <p:ext uri="{BB962C8B-B14F-4D97-AF65-F5344CB8AC3E}">
        <p14:creationId xmlns:p14="http://schemas.microsoft.com/office/powerpoint/2010/main" val="39597073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177FCA70-9B4C-4761-89DE-96ABFE52082D}" type="datetime1">
              <a:rPr lang="en-US" smtClean="0"/>
              <a:t>11/4/2024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61BBF0-7AC7-4757-B695-A62919CB5B85}" type="slidenum">
              <a:rPr lang="en-US" smtClean="0"/>
              <a:t>‹#›</a:t>
            </a:fld>
            <a:endParaRPr lang="en-US"/>
          </a:p>
        </p:txBody>
      </p:sp>
    </p:spTree>
    <p:extLst>
      <p:ext uri="{BB962C8B-B14F-4D97-AF65-F5344CB8AC3E}">
        <p14:creationId xmlns:p14="http://schemas.microsoft.com/office/powerpoint/2010/main" val="1349339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B6B01C8-2CB6-459C-9DDC-C751B41FF7CD}" type="datetime1">
              <a:rPr lang="en-US" smtClean="0"/>
              <a:t>11/4/2024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61BBF0-7AC7-4757-B695-A62919CB5B85}" type="slidenum">
              <a:rPr lang="en-US" smtClean="0"/>
              <a:t>‹#›</a:t>
            </a:fld>
            <a:endParaRPr lang="en-US"/>
          </a:p>
        </p:txBody>
      </p:sp>
    </p:spTree>
    <p:extLst>
      <p:ext uri="{BB962C8B-B14F-4D97-AF65-F5344CB8AC3E}">
        <p14:creationId xmlns:p14="http://schemas.microsoft.com/office/powerpoint/2010/main" val="15317946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815A417-9B36-424F-81E2-0C419871EC1D}" type="datetime1">
              <a:rPr lang="en-US" smtClean="0"/>
              <a:t>11/4/2024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61BBF0-7AC7-4757-B695-A62919CB5B85}" type="slidenum">
              <a:rPr lang="en-US" smtClean="0"/>
              <a:t>‹#›</a:t>
            </a:fld>
            <a:endParaRPr lang="en-US"/>
          </a:p>
        </p:txBody>
      </p:sp>
    </p:spTree>
    <p:extLst>
      <p:ext uri="{BB962C8B-B14F-4D97-AF65-F5344CB8AC3E}">
        <p14:creationId xmlns:p14="http://schemas.microsoft.com/office/powerpoint/2010/main" val="376863115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177FCA70-9B4C-4761-89DE-96ABFE52082D}" type="datetime1">
              <a:rPr lang="en-US" smtClean="0"/>
              <a:t>11/4/2024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61BBF0-7AC7-4757-B695-A62919CB5B85}" type="slidenum">
              <a:rPr lang="en-US" smtClean="0"/>
              <a:t>‹#›</a:t>
            </a:fld>
            <a:endParaRPr lang="en-US"/>
          </a:p>
        </p:txBody>
      </p:sp>
    </p:spTree>
    <p:extLst>
      <p:ext uri="{BB962C8B-B14F-4D97-AF65-F5344CB8AC3E}">
        <p14:creationId xmlns:p14="http://schemas.microsoft.com/office/powerpoint/2010/main" val="41172793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47929D2-D503-459B-A644-3E6567A8839E}" type="datetime1">
              <a:rPr lang="en-US" smtClean="0"/>
              <a:t>11/4/2024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61BBF0-7AC7-4757-B695-A62919CB5B85}" type="slidenum">
              <a:rPr lang="en-US" smtClean="0"/>
              <a:t>‹#›</a:t>
            </a:fld>
            <a:endParaRPr lang="en-US"/>
          </a:p>
        </p:txBody>
      </p:sp>
    </p:spTree>
    <p:extLst>
      <p:ext uri="{BB962C8B-B14F-4D97-AF65-F5344CB8AC3E}">
        <p14:creationId xmlns:p14="http://schemas.microsoft.com/office/powerpoint/2010/main" val="205050890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0890704-6642-43F7-935B-3857691B802B}" type="datetime1">
              <a:rPr lang="en-US" smtClean="0"/>
              <a:t>11/4/2024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61BBF0-7AC7-4757-B695-A62919CB5B85}" type="slidenum">
              <a:rPr lang="en-US" smtClean="0"/>
              <a:t>‹#›</a:t>
            </a:fld>
            <a:endParaRPr lang="en-US"/>
          </a:p>
        </p:txBody>
      </p:sp>
    </p:spTree>
    <p:extLst>
      <p:ext uri="{BB962C8B-B14F-4D97-AF65-F5344CB8AC3E}">
        <p14:creationId xmlns:p14="http://schemas.microsoft.com/office/powerpoint/2010/main" val="52093124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FF902186-3DD2-4CD9-8AA5-A3EF42DD4730}" type="datetime1">
              <a:rPr lang="en-US" smtClean="0"/>
              <a:t>11/4/2024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61BBF0-7AC7-4757-B695-A62919CB5B85}" type="slidenum">
              <a:rPr lang="en-US" smtClean="0"/>
              <a:t>‹#›</a:t>
            </a:fld>
            <a:endParaRPr lang="en-US"/>
          </a:p>
        </p:txBody>
      </p:sp>
    </p:spTree>
    <p:extLst>
      <p:ext uri="{BB962C8B-B14F-4D97-AF65-F5344CB8AC3E}">
        <p14:creationId xmlns:p14="http://schemas.microsoft.com/office/powerpoint/2010/main" val="370809372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5F020C3-10E8-4470-AA7E-8899AD2C53E9}" type="datetime1">
              <a:rPr lang="en-US" smtClean="0"/>
              <a:t>11/4/2024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61BBF0-7AC7-4757-B695-A62919CB5B85}" type="slidenum">
              <a:rPr lang="en-US" smtClean="0"/>
              <a:t>‹#›</a:t>
            </a:fld>
            <a:endParaRPr lang="en-US"/>
          </a:p>
        </p:txBody>
      </p:sp>
    </p:spTree>
    <p:extLst>
      <p:ext uri="{BB962C8B-B14F-4D97-AF65-F5344CB8AC3E}">
        <p14:creationId xmlns:p14="http://schemas.microsoft.com/office/powerpoint/2010/main" val="142738639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3B7B46C-4439-429D-96D8-199DBC857C59}" type="datetime1">
              <a:rPr lang="en-US" smtClean="0"/>
              <a:t>11/4/2024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61BBF0-7AC7-4757-B695-A62919CB5B85}" type="slidenum">
              <a:rPr lang="en-US" smtClean="0"/>
              <a:t>‹#›</a:t>
            </a:fld>
            <a:endParaRPr lang="en-US"/>
          </a:p>
        </p:txBody>
      </p:sp>
    </p:spTree>
    <p:extLst>
      <p:ext uri="{BB962C8B-B14F-4D97-AF65-F5344CB8AC3E}">
        <p14:creationId xmlns:p14="http://schemas.microsoft.com/office/powerpoint/2010/main" val="240646276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F9F5282-A829-4931-AD8F-F0B7EEF34883}" type="datetime1">
              <a:rPr lang="en-US" smtClean="0"/>
              <a:t>11/4/2024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61BBF0-7AC7-4757-B695-A62919CB5B85}" type="slidenum">
              <a:rPr lang="en-US" smtClean="0"/>
              <a:t>‹#›</a:t>
            </a:fld>
            <a:endParaRPr lang="en-US"/>
          </a:p>
        </p:txBody>
      </p:sp>
    </p:spTree>
    <p:extLst>
      <p:ext uri="{BB962C8B-B14F-4D97-AF65-F5344CB8AC3E}">
        <p14:creationId xmlns:p14="http://schemas.microsoft.com/office/powerpoint/2010/main" val="75471606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3A586C2-C84B-4E1A-A062-871BC3594A10}" type="datetime1">
              <a:rPr lang="en-US" smtClean="0"/>
              <a:t>11/4/2024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61BBF0-7AC7-4757-B695-A62919CB5B85}" type="slidenum">
              <a:rPr lang="en-US" smtClean="0"/>
              <a:t>‹#›</a:t>
            </a:fld>
            <a:endParaRPr lang="en-US"/>
          </a:p>
        </p:txBody>
      </p:sp>
    </p:spTree>
    <p:extLst>
      <p:ext uri="{BB962C8B-B14F-4D97-AF65-F5344CB8AC3E}">
        <p14:creationId xmlns:p14="http://schemas.microsoft.com/office/powerpoint/2010/main" val="34402443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47929D2-D503-459B-A644-3E6567A8839E}" type="datetime1">
              <a:rPr lang="en-US" smtClean="0"/>
              <a:t>11/4/2024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61BBF0-7AC7-4757-B695-A62919CB5B85}" type="slidenum">
              <a:rPr lang="en-US" smtClean="0"/>
              <a:t>‹#›</a:t>
            </a:fld>
            <a:endParaRPr lang="en-US"/>
          </a:p>
        </p:txBody>
      </p:sp>
    </p:spTree>
    <p:extLst>
      <p:ext uri="{BB962C8B-B14F-4D97-AF65-F5344CB8AC3E}">
        <p14:creationId xmlns:p14="http://schemas.microsoft.com/office/powerpoint/2010/main" val="237395242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E6735A2-54D4-4A03-AE35-79D5E469FDE0}" type="datetime1">
              <a:rPr lang="en-US" smtClean="0"/>
              <a:t>11/4/2024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61BBF0-7AC7-4757-B695-A62919CB5B85}" type="slidenum">
              <a:rPr lang="en-US" smtClean="0"/>
              <a:t>‹#›</a:t>
            </a:fld>
            <a:endParaRPr lang="en-US"/>
          </a:p>
        </p:txBody>
      </p:sp>
    </p:spTree>
    <p:extLst>
      <p:ext uri="{BB962C8B-B14F-4D97-AF65-F5344CB8AC3E}">
        <p14:creationId xmlns:p14="http://schemas.microsoft.com/office/powerpoint/2010/main" val="126507469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B6B01C8-2CB6-459C-9DDC-C751B41FF7CD}" type="datetime1">
              <a:rPr lang="en-US" smtClean="0"/>
              <a:t>11/4/2024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61BBF0-7AC7-4757-B695-A62919CB5B85}" type="slidenum">
              <a:rPr lang="en-US" smtClean="0"/>
              <a:t>‹#›</a:t>
            </a:fld>
            <a:endParaRPr lang="en-US"/>
          </a:p>
        </p:txBody>
      </p:sp>
    </p:spTree>
    <p:extLst>
      <p:ext uri="{BB962C8B-B14F-4D97-AF65-F5344CB8AC3E}">
        <p14:creationId xmlns:p14="http://schemas.microsoft.com/office/powerpoint/2010/main" val="324545497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815A417-9B36-424F-81E2-0C419871EC1D}" type="datetime1">
              <a:rPr lang="en-US" smtClean="0"/>
              <a:t>11/4/2024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61BBF0-7AC7-4757-B695-A62919CB5B85}" type="slidenum">
              <a:rPr lang="en-US" smtClean="0"/>
              <a:t>‹#›</a:t>
            </a:fld>
            <a:endParaRPr lang="en-US"/>
          </a:p>
        </p:txBody>
      </p:sp>
    </p:spTree>
    <p:extLst>
      <p:ext uri="{BB962C8B-B14F-4D97-AF65-F5344CB8AC3E}">
        <p14:creationId xmlns:p14="http://schemas.microsoft.com/office/powerpoint/2010/main" val="375429480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D40AB6-777E-5222-1E83-E06C3F7EB7A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4DE84D9-F2B0-27B4-8EDC-9FA9EEC9F42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FE87E71-B61E-4293-8574-195B28373772}"/>
              </a:ext>
            </a:extLst>
          </p:cNvPr>
          <p:cNvSpPr>
            <a:spLocks noGrp="1"/>
          </p:cNvSpPr>
          <p:nvPr>
            <p:ph type="dt" sz="half" idx="10"/>
          </p:nvPr>
        </p:nvSpPr>
        <p:spPr/>
        <p:txBody>
          <a:bodyPr/>
          <a:lstStyle/>
          <a:p>
            <a:fld id="{1FD77162-2A5D-4801-8606-AF944BEA423A}" type="datetimeFigureOut">
              <a:rPr lang="en-US" smtClean="0"/>
              <a:t>11/4/2024</a:t>
            </a:fld>
            <a:endParaRPr lang="en-US"/>
          </a:p>
        </p:txBody>
      </p:sp>
      <p:sp>
        <p:nvSpPr>
          <p:cNvPr id="5" name="Footer Placeholder 4">
            <a:extLst>
              <a:ext uri="{FF2B5EF4-FFF2-40B4-BE49-F238E27FC236}">
                <a16:creationId xmlns:a16="http://schemas.microsoft.com/office/drawing/2014/main" id="{D04A8962-559A-13CB-D237-A17BD824486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C2C1D49-1AF1-BC96-D4FB-543E0C5C7E17}"/>
              </a:ext>
            </a:extLst>
          </p:cNvPr>
          <p:cNvSpPr>
            <a:spLocks noGrp="1"/>
          </p:cNvSpPr>
          <p:nvPr>
            <p:ph type="sldNum" sz="quarter" idx="12"/>
          </p:nvPr>
        </p:nvSpPr>
        <p:spPr/>
        <p:txBody>
          <a:bodyPr/>
          <a:lstStyle/>
          <a:p>
            <a:fld id="{3915DD31-8236-4DD0-B39B-266859AE84D4}" type="slidenum">
              <a:rPr lang="en-US" smtClean="0"/>
              <a:t>‹#›</a:t>
            </a:fld>
            <a:endParaRPr lang="en-US"/>
          </a:p>
        </p:txBody>
      </p:sp>
    </p:spTree>
    <p:extLst>
      <p:ext uri="{BB962C8B-B14F-4D97-AF65-F5344CB8AC3E}">
        <p14:creationId xmlns:p14="http://schemas.microsoft.com/office/powerpoint/2010/main" val="414268055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5C72E9-37E3-C260-0C29-30D26478320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F014F48-9147-E01A-330B-3B2587BF989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9B5781A-2E4F-BC3C-43E1-C9D9FC89618E}"/>
              </a:ext>
            </a:extLst>
          </p:cNvPr>
          <p:cNvSpPr>
            <a:spLocks noGrp="1"/>
          </p:cNvSpPr>
          <p:nvPr>
            <p:ph type="dt" sz="half" idx="10"/>
          </p:nvPr>
        </p:nvSpPr>
        <p:spPr/>
        <p:txBody>
          <a:bodyPr/>
          <a:lstStyle/>
          <a:p>
            <a:fld id="{1FD77162-2A5D-4801-8606-AF944BEA423A}" type="datetimeFigureOut">
              <a:rPr lang="en-US" smtClean="0"/>
              <a:t>11/4/2024</a:t>
            </a:fld>
            <a:endParaRPr lang="en-US"/>
          </a:p>
        </p:txBody>
      </p:sp>
      <p:sp>
        <p:nvSpPr>
          <p:cNvPr id="5" name="Footer Placeholder 4">
            <a:extLst>
              <a:ext uri="{FF2B5EF4-FFF2-40B4-BE49-F238E27FC236}">
                <a16:creationId xmlns:a16="http://schemas.microsoft.com/office/drawing/2014/main" id="{65CA87DD-D66F-2009-175D-E493FFA7EE5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EA4BEBC-ED11-FBE0-7F64-D392CD05AE99}"/>
              </a:ext>
            </a:extLst>
          </p:cNvPr>
          <p:cNvSpPr>
            <a:spLocks noGrp="1"/>
          </p:cNvSpPr>
          <p:nvPr>
            <p:ph type="sldNum" sz="quarter" idx="12"/>
          </p:nvPr>
        </p:nvSpPr>
        <p:spPr/>
        <p:txBody>
          <a:bodyPr/>
          <a:lstStyle/>
          <a:p>
            <a:fld id="{3915DD31-8236-4DD0-B39B-266859AE84D4}" type="slidenum">
              <a:rPr lang="en-US" smtClean="0"/>
              <a:t>‹#›</a:t>
            </a:fld>
            <a:endParaRPr lang="en-US"/>
          </a:p>
        </p:txBody>
      </p:sp>
    </p:spTree>
    <p:extLst>
      <p:ext uri="{BB962C8B-B14F-4D97-AF65-F5344CB8AC3E}">
        <p14:creationId xmlns:p14="http://schemas.microsoft.com/office/powerpoint/2010/main" val="360412687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47BF5-934F-DD2B-E42F-3A5AD860503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CD14C8B-C25B-C116-8CE3-6E4F9E52DC0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FB01596-9E8E-7D70-73EC-A709CEA24AF8}"/>
              </a:ext>
            </a:extLst>
          </p:cNvPr>
          <p:cNvSpPr>
            <a:spLocks noGrp="1"/>
          </p:cNvSpPr>
          <p:nvPr>
            <p:ph type="dt" sz="half" idx="10"/>
          </p:nvPr>
        </p:nvSpPr>
        <p:spPr/>
        <p:txBody>
          <a:bodyPr/>
          <a:lstStyle/>
          <a:p>
            <a:fld id="{1FD77162-2A5D-4801-8606-AF944BEA423A}" type="datetimeFigureOut">
              <a:rPr lang="en-US" smtClean="0"/>
              <a:t>11/4/2024</a:t>
            </a:fld>
            <a:endParaRPr lang="en-US"/>
          </a:p>
        </p:txBody>
      </p:sp>
      <p:sp>
        <p:nvSpPr>
          <p:cNvPr id="5" name="Footer Placeholder 4">
            <a:extLst>
              <a:ext uri="{FF2B5EF4-FFF2-40B4-BE49-F238E27FC236}">
                <a16:creationId xmlns:a16="http://schemas.microsoft.com/office/drawing/2014/main" id="{9B46A185-4832-C110-D556-B3C19DDB31E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A9E50C9-B9ED-E303-4ADE-041E1D84B02E}"/>
              </a:ext>
            </a:extLst>
          </p:cNvPr>
          <p:cNvSpPr>
            <a:spLocks noGrp="1"/>
          </p:cNvSpPr>
          <p:nvPr>
            <p:ph type="sldNum" sz="quarter" idx="12"/>
          </p:nvPr>
        </p:nvSpPr>
        <p:spPr/>
        <p:txBody>
          <a:bodyPr/>
          <a:lstStyle/>
          <a:p>
            <a:fld id="{3915DD31-8236-4DD0-B39B-266859AE84D4}" type="slidenum">
              <a:rPr lang="en-US" smtClean="0"/>
              <a:t>‹#›</a:t>
            </a:fld>
            <a:endParaRPr lang="en-US"/>
          </a:p>
        </p:txBody>
      </p:sp>
    </p:spTree>
    <p:extLst>
      <p:ext uri="{BB962C8B-B14F-4D97-AF65-F5344CB8AC3E}">
        <p14:creationId xmlns:p14="http://schemas.microsoft.com/office/powerpoint/2010/main" val="224555424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C0666-891B-719B-87DE-F40D87F0432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1C79164-49F7-309B-728D-41EDE1175E1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3C57BF7-8554-127A-7683-FE05858D4C8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FE4F995-D4C1-8147-E086-0157F60E8644}"/>
              </a:ext>
            </a:extLst>
          </p:cNvPr>
          <p:cNvSpPr>
            <a:spLocks noGrp="1"/>
          </p:cNvSpPr>
          <p:nvPr>
            <p:ph type="dt" sz="half" idx="10"/>
          </p:nvPr>
        </p:nvSpPr>
        <p:spPr/>
        <p:txBody>
          <a:bodyPr/>
          <a:lstStyle/>
          <a:p>
            <a:fld id="{1FD77162-2A5D-4801-8606-AF944BEA423A}" type="datetimeFigureOut">
              <a:rPr lang="en-US" smtClean="0"/>
              <a:t>11/4/2024</a:t>
            </a:fld>
            <a:endParaRPr lang="en-US"/>
          </a:p>
        </p:txBody>
      </p:sp>
      <p:sp>
        <p:nvSpPr>
          <p:cNvPr id="6" name="Footer Placeholder 5">
            <a:extLst>
              <a:ext uri="{FF2B5EF4-FFF2-40B4-BE49-F238E27FC236}">
                <a16:creationId xmlns:a16="http://schemas.microsoft.com/office/drawing/2014/main" id="{6B693555-EA2C-95A4-4557-D594C1F8F9B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080F99D-8E78-371C-4F42-191ABDB1BDCB}"/>
              </a:ext>
            </a:extLst>
          </p:cNvPr>
          <p:cNvSpPr>
            <a:spLocks noGrp="1"/>
          </p:cNvSpPr>
          <p:nvPr>
            <p:ph type="sldNum" sz="quarter" idx="12"/>
          </p:nvPr>
        </p:nvSpPr>
        <p:spPr/>
        <p:txBody>
          <a:bodyPr/>
          <a:lstStyle/>
          <a:p>
            <a:fld id="{3915DD31-8236-4DD0-B39B-266859AE84D4}" type="slidenum">
              <a:rPr lang="en-US" smtClean="0"/>
              <a:t>‹#›</a:t>
            </a:fld>
            <a:endParaRPr lang="en-US"/>
          </a:p>
        </p:txBody>
      </p:sp>
    </p:spTree>
    <p:extLst>
      <p:ext uri="{BB962C8B-B14F-4D97-AF65-F5344CB8AC3E}">
        <p14:creationId xmlns:p14="http://schemas.microsoft.com/office/powerpoint/2010/main" val="292474456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192A15-50E5-CF19-D855-02A952CAD01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30BBB88-3AED-F3DA-A93C-0515AF5B38E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EBAC77B-90D4-5ACD-F7B1-D9C793D5E3B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4DF6DF0-C9B8-EB72-42E6-E023D90A36C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E454A39-B938-FB0C-E954-6BCF23006BC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C871721-58F9-7DC9-6613-A4085A44A882}"/>
              </a:ext>
            </a:extLst>
          </p:cNvPr>
          <p:cNvSpPr>
            <a:spLocks noGrp="1"/>
          </p:cNvSpPr>
          <p:nvPr>
            <p:ph type="dt" sz="half" idx="10"/>
          </p:nvPr>
        </p:nvSpPr>
        <p:spPr/>
        <p:txBody>
          <a:bodyPr/>
          <a:lstStyle/>
          <a:p>
            <a:fld id="{1FD77162-2A5D-4801-8606-AF944BEA423A}" type="datetimeFigureOut">
              <a:rPr lang="en-US" smtClean="0"/>
              <a:t>11/4/2024</a:t>
            </a:fld>
            <a:endParaRPr lang="en-US"/>
          </a:p>
        </p:txBody>
      </p:sp>
      <p:sp>
        <p:nvSpPr>
          <p:cNvPr id="8" name="Footer Placeholder 7">
            <a:extLst>
              <a:ext uri="{FF2B5EF4-FFF2-40B4-BE49-F238E27FC236}">
                <a16:creationId xmlns:a16="http://schemas.microsoft.com/office/drawing/2014/main" id="{C60F70D0-7B1D-E625-FBD3-88F2C2D51B9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616A09C-05BD-5E15-CFE4-0B8F50985806}"/>
              </a:ext>
            </a:extLst>
          </p:cNvPr>
          <p:cNvSpPr>
            <a:spLocks noGrp="1"/>
          </p:cNvSpPr>
          <p:nvPr>
            <p:ph type="sldNum" sz="quarter" idx="12"/>
          </p:nvPr>
        </p:nvSpPr>
        <p:spPr/>
        <p:txBody>
          <a:bodyPr/>
          <a:lstStyle/>
          <a:p>
            <a:fld id="{3915DD31-8236-4DD0-B39B-266859AE84D4}" type="slidenum">
              <a:rPr lang="en-US" smtClean="0"/>
              <a:t>‹#›</a:t>
            </a:fld>
            <a:endParaRPr lang="en-US"/>
          </a:p>
        </p:txBody>
      </p:sp>
    </p:spTree>
    <p:extLst>
      <p:ext uri="{BB962C8B-B14F-4D97-AF65-F5344CB8AC3E}">
        <p14:creationId xmlns:p14="http://schemas.microsoft.com/office/powerpoint/2010/main" val="367813770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7A7B91-A375-19B1-0226-5AF21A25741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8013BB1-0889-611C-3A41-8EF7682AB972}"/>
              </a:ext>
            </a:extLst>
          </p:cNvPr>
          <p:cNvSpPr>
            <a:spLocks noGrp="1"/>
          </p:cNvSpPr>
          <p:nvPr>
            <p:ph type="dt" sz="half" idx="10"/>
          </p:nvPr>
        </p:nvSpPr>
        <p:spPr/>
        <p:txBody>
          <a:bodyPr/>
          <a:lstStyle/>
          <a:p>
            <a:fld id="{1FD77162-2A5D-4801-8606-AF944BEA423A}" type="datetimeFigureOut">
              <a:rPr lang="en-US" smtClean="0"/>
              <a:t>11/4/2024</a:t>
            </a:fld>
            <a:endParaRPr lang="en-US"/>
          </a:p>
        </p:txBody>
      </p:sp>
      <p:sp>
        <p:nvSpPr>
          <p:cNvPr id="4" name="Footer Placeholder 3">
            <a:extLst>
              <a:ext uri="{FF2B5EF4-FFF2-40B4-BE49-F238E27FC236}">
                <a16:creationId xmlns:a16="http://schemas.microsoft.com/office/drawing/2014/main" id="{A0AB3115-932C-D8F4-37B7-0F2A94A5AD3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EA5995D-6E74-2AFB-38C6-0CDCAAC961DE}"/>
              </a:ext>
            </a:extLst>
          </p:cNvPr>
          <p:cNvSpPr>
            <a:spLocks noGrp="1"/>
          </p:cNvSpPr>
          <p:nvPr>
            <p:ph type="sldNum" sz="quarter" idx="12"/>
          </p:nvPr>
        </p:nvSpPr>
        <p:spPr/>
        <p:txBody>
          <a:bodyPr/>
          <a:lstStyle/>
          <a:p>
            <a:fld id="{3915DD31-8236-4DD0-B39B-266859AE84D4}" type="slidenum">
              <a:rPr lang="en-US" smtClean="0"/>
              <a:t>‹#›</a:t>
            </a:fld>
            <a:endParaRPr lang="en-US"/>
          </a:p>
        </p:txBody>
      </p:sp>
    </p:spTree>
    <p:extLst>
      <p:ext uri="{BB962C8B-B14F-4D97-AF65-F5344CB8AC3E}">
        <p14:creationId xmlns:p14="http://schemas.microsoft.com/office/powerpoint/2010/main" val="386326950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24A9903-6C37-8684-E7D5-8604CC77A570}"/>
              </a:ext>
            </a:extLst>
          </p:cNvPr>
          <p:cNvSpPr>
            <a:spLocks noGrp="1"/>
          </p:cNvSpPr>
          <p:nvPr>
            <p:ph type="dt" sz="half" idx="10"/>
          </p:nvPr>
        </p:nvSpPr>
        <p:spPr/>
        <p:txBody>
          <a:bodyPr/>
          <a:lstStyle/>
          <a:p>
            <a:fld id="{1FD77162-2A5D-4801-8606-AF944BEA423A}" type="datetimeFigureOut">
              <a:rPr lang="en-US" smtClean="0"/>
              <a:t>11/4/2024</a:t>
            </a:fld>
            <a:endParaRPr lang="en-US"/>
          </a:p>
        </p:txBody>
      </p:sp>
      <p:sp>
        <p:nvSpPr>
          <p:cNvPr id="3" name="Footer Placeholder 2">
            <a:extLst>
              <a:ext uri="{FF2B5EF4-FFF2-40B4-BE49-F238E27FC236}">
                <a16:creationId xmlns:a16="http://schemas.microsoft.com/office/drawing/2014/main" id="{E0145D8F-6D4F-DEE4-EF90-35C17B231ED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A655E82-FBA2-292C-0D9E-7427ED1631B8}"/>
              </a:ext>
            </a:extLst>
          </p:cNvPr>
          <p:cNvSpPr>
            <a:spLocks noGrp="1"/>
          </p:cNvSpPr>
          <p:nvPr>
            <p:ph type="sldNum" sz="quarter" idx="12"/>
          </p:nvPr>
        </p:nvSpPr>
        <p:spPr/>
        <p:txBody>
          <a:bodyPr/>
          <a:lstStyle/>
          <a:p>
            <a:fld id="{3915DD31-8236-4DD0-B39B-266859AE84D4}" type="slidenum">
              <a:rPr lang="en-US" smtClean="0"/>
              <a:t>‹#›</a:t>
            </a:fld>
            <a:endParaRPr lang="en-US"/>
          </a:p>
        </p:txBody>
      </p:sp>
    </p:spTree>
    <p:extLst>
      <p:ext uri="{BB962C8B-B14F-4D97-AF65-F5344CB8AC3E}">
        <p14:creationId xmlns:p14="http://schemas.microsoft.com/office/powerpoint/2010/main" val="36900739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0890704-6642-43F7-935B-3857691B802B}" type="datetime1">
              <a:rPr lang="en-US" smtClean="0"/>
              <a:t>11/4/2024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61BBF0-7AC7-4757-B695-A62919CB5B85}" type="slidenum">
              <a:rPr lang="en-US" smtClean="0"/>
              <a:t>‹#›</a:t>
            </a:fld>
            <a:endParaRPr lang="en-US"/>
          </a:p>
        </p:txBody>
      </p:sp>
    </p:spTree>
    <p:extLst>
      <p:ext uri="{BB962C8B-B14F-4D97-AF65-F5344CB8AC3E}">
        <p14:creationId xmlns:p14="http://schemas.microsoft.com/office/powerpoint/2010/main" val="376456434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43A47-E741-D5B0-C296-CC32BA02B4E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B9DDD4C-8468-34A9-2430-AE92BDD1DBA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72D76F8-ECE8-CFCA-31BB-1031E410902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C214C89-24AD-139A-E519-9F5F99C91276}"/>
              </a:ext>
            </a:extLst>
          </p:cNvPr>
          <p:cNvSpPr>
            <a:spLocks noGrp="1"/>
          </p:cNvSpPr>
          <p:nvPr>
            <p:ph type="dt" sz="half" idx="10"/>
          </p:nvPr>
        </p:nvSpPr>
        <p:spPr/>
        <p:txBody>
          <a:bodyPr/>
          <a:lstStyle/>
          <a:p>
            <a:fld id="{1FD77162-2A5D-4801-8606-AF944BEA423A}" type="datetimeFigureOut">
              <a:rPr lang="en-US" smtClean="0"/>
              <a:t>11/4/2024</a:t>
            </a:fld>
            <a:endParaRPr lang="en-US"/>
          </a:p>
        </p:txBody>
      </p:sp>
      <p:sp>
        <p:nvSpPr>
          <p:cNvPr id="6" name="Footer Placeholder 5">
            <a:extLst>
              <a:ext uri="{FF2B5EF4-FFF2-40B4-BE49-F238E27FC236}">
                <a16:creationId xmlns:a16="http://schemas.microsoft.com/office/drawing/2014/main" id="{95E70477-4936-0DFA-7088-660223028A1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C272FC5-3797-0E6C-8677-E1B9F968830D}"/>
              </a:ext>
            </a:extLst>
          </p:cNvPr>
          <p:cNvSpPr>
            <a:spLocks noGrp="1"/>
          </p:cNvSpPr>
          <p:nvPr>
            <p:ph type="sldNum" sz="quarter" idx="12"/>
          </p:nvPr>
        </p:nvSpPr>
        <p:spPr/>
        <p:txBody>
          <a:bodyPr/>
          <a:lstStyle/>
          <a:p>
            <a:fld id="{3915DD31-8236-4DD0-B39B-266859AE84D4}" type="slidenum">
              <a:rPr lang="en-US" smtClean="0"/>
              <a:t>‹#›</a:t>
            </a:fld>
            <a:endParaRPr lang="en-US"/>
          </a:p>
        </p:txBody>
      </p:sp>
    </p:spTree>
    <p:extLst>
      <p:ext uri="{BB962C8B-B14F-4D97-AF65-F5344CB8AC3E}">
        <p14:creationId xmlns:p14="http://schemas.microsoft.com/office/powerpoint/2010/main" val="129471248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0B5153-4BE8-E230-4265-5417166B4C2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E7696AD-17AE-2F7A-6735-D3A07BEB46A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6496BF4-1E7B-20F2-D0F6-3B5A2957CF9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E5D63DC-892F-6825-C022-131AA15686F7}"/>
              </a:ext>
            </a:extLst>
          </p:cNvPr>
          <p:cNvSpPr>
            <a:spLocks noGrp="1"/>
          </p:cNvSpPr>
          <p:nvPr>
            <p:ph type="dt" sz="half" idx="10"/>
          </p:nvPr>
        </p:nvSpPr>
        <p:spPr/>
        <p:txBody>
          <a:bodyPr/>
          <a:lstStyle/>
          <a:p>
            <a:fld id="{1FD77162-2A5D-4801-8606-AF944BEA423A}" type="datetimeFigureOut">
              <a:rPr lang="en-US" smtClean="0"/>
              <a:t>11/4/2024</a:t>
            </a:fld>
            <a:endParaRPr lang="en-US"/>
          </a:p>
        </p:txBody>
      </p:sp>
      <p:sp>
        <p:nvSpPr>
          <p:cNvPr id="6" name="Footer Placeholder 5">
            <a:extLst>
              <a:ext uri="{FF2B5EF4-FFF2-40B4-BE49-F238E27FC236}">
                <a16:creationId xmlns:a16="http://schemas.microsoft.com/office/drawing/2014/main" id="{0A0AF677-5A87-F075-C17C-C06B7CA058C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FFE3393-09E5-CC3F-134F-8138E4B4EAE0}"/>
              </a:ext>
            </a:extLst>
          </p:cNvPr>
          <p:cNvSpPr>
            <a:spLocks noGrp="1"/>
          </p:cNvSpPr>
          <p:nvPr>
            <p:ph type="sldNum" sz="quarter" idx="12"/>
          </p:nvPr>
        </p:nvSpPr>
        <p:spPr/>
        <p:txBody>
          <a:bodyPr/>
          <a:lstStyle/>
          <a:p>
            <a:fld id="{3915DD31-8236-4DD0-B39B-266859AE84D4}" type="slidenum">
              <a:rPr lang="en-US" smtClean="0"/>
              <a:t>‹#›</a:t>
            </a:fld>
            <a:endParaRPr lang="en-US"/>
          </a:p>
        </p:txBody>
      </p:sp>
    </p:spTree>
    <p:extLst>
      <p:ext uri="{BB962C8B-B14F-4D97-AF65-F5344CB8AC3E}">
        <p14:creationId xmlns:p14="http://schemas.microsoft.com/office/powerpoint/2010/main" val="39207631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B2ABB1-AD62-093E-7DB0-3F4EDA1E10F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AC75BAF-D1D3-FACE-475A-D55568509EA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AC3A36B-E3CB-097C-6712-13433939E240}"/>
              </a:ext>
            </a:extLst>
          </p:cNvPr>
          <p:cNvSpPr>
            <a:spLocks noGrp="1"/>
          </p:cNvSpPr>
          <p:nvPr>
            <p:ph type="dt" sz="half" idx="10"/>
          </p:nvPr>
        </p:nvSpPr>
        <p:spPr/>
        <p:txBody>
          <a:bodyPr/>
          <a:lstStyle/>
          <a:p>
            <a:fld id="{1FD77162-2A5D-4801-8606-AF944BEA423A}" type="datetimeFigureOut">
              <a:rPr lang="en-US" smtClean="0"/>
              <a:t>11/4/2024</a:t>
            </a:fld>
            <a:endParaRPr lang="en-US"/>
          </a:p>
        </p:txBody>
      </p:sp>
      <p:sp>
        <p:nvSpPr>
          <p:cNvPr id="5" name="Footer Placeholder 4">
            <a:extLst>
              <a:ext uri="{FF2B5EF4-FFF2-40B4-BE49-F238E27FC236}">
                <a16:creationId xmlns:a16="http://schemas.microsoft.com/office/drawing/2014/main" id="{8D050807-F596-CA2C-C0E9-427A2BDF93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8B2E36D-9C3B-12E7-D992-98CA8620E483}"/>
              </a:ext>
            </a:extLst>
          </p:cNvPr>
          <p:cNvSpPr>
            <a:spLocks noGrp="1"/>
          </p:cNvSpPr>
          <p:nvPr>
            <p:ph type="sldNum" sz="quarter" idx="12"/>
          </p:nvPr>
        </p:nvSpPr>
        <p:spPr/>
        <p:txBody>
          <a:bodyPr/>
          <a:lstStyle/>
          <a:p>
            <a:fld id="{3915DD31-8236-4DD0-B39B-266859AE84D4}" type="slidenum">
              <a:rPr lang="en-US" smtClean="0"/>
              <a:t>‹#›</a:t>
            </a:fld>
            <a:endParaRPr lang="en-US"/>
          </a:p>
        </p:txBody>
      </p:sp>
    </p:spTree>
    <p:extLst>
      <p:ext uri="{BB962C8B-B14F-4D97-AF65-F5344CB8AC3E}">
        <p14:creationId xmlns:p14="http://schemas.microsoft.com/office/powerpoint/2010/main" val="78590415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A2CCFBB-5137-8DA4-E7F1-38E1EE44BEE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3B3B90A-3D87-B49D-97A5-0FF798E49DA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CB7A3D7-B66E-D58F-33DA-DACB33EBD20C}"/>
              </a:ext>
            </a:extLst>
          </p:cNvPr>
          <p:cNvSpPr>
            <a:spLocks noGrp="1"/>
          </p:cNvSpPr>
          <p:nvPr>
            <p:ph type="dt" sz="half" idx="10"/>
          </p:nvPr>
        </p:nvSpPr>
        <p:spPr/>
        <p:txBody>
          <a:bodyPr/>
          <a:lstStyle/>
          <a:p>
            <a:fld id="{1FD77162-2A5D-4801-8606-AF944BEA423A}" type="datetimeFigureOut">
              <a:rPr lang="en-US" smtClean="0"/>
              <a:t>11/4/2024</a:t>
            </a:fld>
            <a:endParaRPr lang="en-US"/>
          </a:p>
        </p:txBody>
      </p:sp>
      <p:sp>
        <p:nvSpPr>
          <p:cNvPr id="5" name="Footer Placeholder 4">
            <a:extLst>
              <a:ext uri="{FF2B5EF4-FFF2-40B4-BE49-F238E27FC236}">
                <a16:creationId xmlns:a16="http://schemas.microsoft.com/office/drawing/2014/main" id="{CE7F6994-CB68-6FF7-480C-4D79931B53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9C891FB-F10E-CAC7-1188-A965CEED9B92}"/>
              </a:ext>
            </a:extLst>
          </p:cNvPr>
          <p:cNvSpPr>
            <a:spLocks noGrp="1"/>
          </p:cNvSpPr>
          <p:nvPr>
            <p:ph type="sldNum" sz="quarter" idx="12"/>
          </p:nvPr>
        </p:nvSpPr>
        <p:spPr/>
        <p:txBody>
          <a:bodyPr/>
          <a:lstStyle/>
          <a:p>
            <a:fld id="{3915DD31-8236-4DD0-B39B-266859AE84D4}" type="slidenum">
              <a:rPr lang="en-US" smtClean="0"/>
              <a:t>‹#›</a:t>
            </a:fld>
            <a:endParaRPr lang="en-US"/>
          </a:p>
        </p:txBody>
      </p:sp>
    </p:spTree>
    <p:extLst>
      <p:ext uri="{BB962C8B-B14F-4D97-AF65-F5344CB8AC3E}">
        <p14:creationId xmlns:p14="http://schemas.microsoft.com/office/powerpoint/2010/main" val="2127880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FF902186-3DD2-4CD9-8AA5-A3EF42DD4730}" type="datetime1">
              <a:rPr lang="en-US" smtClean="0"/>
              <a:t>11/4/2024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61BBF0-7AC7-4757-B695-A62919CB5B85}" type="slidenum">
              <a:rPr lang="en-US" smtClean="0"/>
              <a:t>‹#›</a:t>
            </a:fld>
            <a:endParaRPr lang="en-US"/>
          </a:p>
        </p:txBody>
      </p:sp>
    </p:spTree>
    <p:extLst>
      <p:ext uri="{BB962C8B-B14F-4D97-AF65-F5344CB8AC3E}">
        <p14:creationId xmlns:p14="http://schemas.microsoft.com/office/powerpoint/2010/main" val="20721874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5F020C3-10E8-4470-AA7E-8899AD2C53E9}" type="datetime1">
              <a:rPr lang="en-US" smtClean="0"/>
              <a:t>11/4/2024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61BBF0-7AC7-4757-B695-A62919CB5B85}" type="slidenum">
              <a:rPr lang="en-US" smtClean="0"/>
              <a:t>‹#›</a:t>
            </a:fld>
            <a:endParaRPr lang="en-US"/>
          </a:p>
        </p:txBody>
      </p:sp>
    </p:spTree>
    <p:extLst>
      <p:ext uri="{BB962C8B-B14F-4D97-AF65-F5344CB8AC3E}">
        <p14:creationId xmlns:p14="http://schemas.microsoft.com/office/powerpoint/2010/main" val="30177246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3B7B46C-4439-429D-96D8-199DBC857C59}" type="datetime1">
              <a:rPr lang="en-US" smtClean="0"/>
              <a:t>11/4/2024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61BBF0-7AC7-4757-B695-A62919CB5B85}" type="slidenum">
              <a:rPr lang="en-US" smtClean="0"/>
              <a:t>‹#›</a:t>
            </a:fld>
            <a:endParaRPr lang="en-US"/>
          </a:p>
        </p:txBody>
      </p:sp>
    </p:spTree>
    <p:extLst>
      <p:ext uri="{BB962C8B-B14F-4D97-AF65-F5344CB8AC3E}">
        <p14:creationId xmlns:p14="http://schemas.microsoft.com/office/powerpoint/2010/main" val="11478603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F9F5282-A829-4931-AD8F-F0B7EEF34883}" type="datetime1">
              <a:rPr lang="en-US" smtClean="0"/>
              <a:t>11/4/2024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61BBF0-7AC7-4757-B695-A62919CB5B85}" type="slidenum">
              <a:rPr lang="en-US" smtClean="0"/>
              <a:t>‹#›</a:t>
            </a:fld>
            <a:endParaRPr lang="en-US"/>
          </a:p>
        </p:txBody>
      </p:sp>
    </p:spTree>
    <p:extLst>
      <p:ext uri="{BB962C8B-B14F-4D97-AF65-F5344CB8AC3E}">
        <p14:creationId xmlns:p14="http://schemas.microsoft.com/office/powerpoint/2010/main" val="39319411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3A586C2-C84B-4E1A-A062-871BC3594A10}" type="datetime1">
              <a:rPr lang="en-US" smtClean="0"/>
              <a:t>11/4/2024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61BBF0-7AC7-4757-B695-A62919CB5B85}" type="slidenum">
              <a:rPr lang="en-US" smtClean="0"/>
              <a:t>‹#›</a:t>
            </a:fld>
            <a:endParaRPr lang="en-US"/>
          </a:p>
        </p:txBody>
      </p:sp>
    </p:spTree>
    <p:extLst>
      <p:ext uri="{BB962C8B-B14F-4D97-AF65-F5344CB8AC3E}">
        <p14:creationId xmlns:p14="http://schemas.microsoft.com/office/powerpoint/2010/main" val="39948166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E6735A2-54D4-4A03-AE35-79D5E469FDE0}" type="datetime1">
              <a:rPr lang="en-US" smtClean="0"/>
              <a:t>11/4/2024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61BBF0-7AC7-4757-B695-A62919CB5B85}" type="slidenum">
              <a:rPr lang="en-US" smtClean="0"/>
              <a:t>‹#›</a:t>
            </a:fld>
            <a:endParaRPr lang="en-US"/>
          </a:p>
        </p:txBody>
      </p:sp>
    </p:spTree>
    <p:extLst>
      <p:ext uri="{BB962C8B-B14F-4D97-AF65-F5344CB8AC3E}">
        <p14:creationId xmlns:p14="http://schemas.microsoft.com/office/powerpoint/2010/main" val="41193206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B1D6ECB-556B-4A15-8066-6480EED0D969}" type="datetime1">
              <a:rPr lang="en-US" smtClean="0"/>
              <a:t>11/4/2024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61BBF0-7AC7-4757-B695-A62919CB5B85}" type="slidenum">
              <a:rPr lang="en-US" smtClean="0"/>
              <a:t>‹#›</a:t>
            </a:fld>
            <a:endParaRPr lang="en-US"/>
          </a:p>
        </p:txBody>
      </p:sp>
    </p:spTree>
    <p:extLst>
      <p:ext uri="{BB962C8B-B14F-4D97-AF65-F5344CB8AC3E}">
        <p14:creationId xmlns:p14="http://schemas.microsoft.com/office/powerpoint/2010/main" val="339921567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accent6">
            <a:lumMod val="40000"/>
            <a:lumOff val="60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B1D6ECB-556B-4A15-8066-6480EED0D969}" type="datetime1">
              <a:rPr lang="en-US" smtClean="0"/>
              <a:t>11/4/2024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61BBF0-7AC7-4757-B695-A62919CB5B85}" type="slidenum">
              <a:rPr lang="en-US" smtClean="0"/>
              <a:t>‹#›</a:t>
            </a:fld>
            <a:endParaRPr lang="en-US"/>
          </a:p>
        </p:txBody>
      </p:sp>
    </p:spTree>
    <p:extLst>
      <p:ext uri="{BB962C8B-B14F-4D97-AF65-F5344CB8AC3E}">
        <p14:creationId xmlns:p14="http://schemas.microsoft.com/office/powerpoint/2010/main" val="123637635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45EE908-5281-6CBE-423F-5D9F652C6F8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23A3D64-B63A-E5EA-BEF9-7AA947F86C4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3A46628-C52C-B77E-EADF-8D654893EF4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FD77162-2A5D-4801-8606-AF944BEA423A}" type="datetimeFigureOut">
              <a:rPr lang="en-US" smtClean="0"/>
              <a:t>11/4/2024</a:t>
            </a:fld>
            <a:endParaRPr lang="en-US"/>
          </a:p>
        </p:txBody>
      </p:sp>
      <p:sp>
        <p:nvSpPr>
          <p:cNvPr id="5" name="Footer Placeholder 4">
            <a:extLst>
              <a:ext uri="{FF2B5EF4-FFF2-40B4-BE49-F238E27FC236}">
                <a16:creationId xmlns:a16="http://schemas.microsoft.com/office/drawing/2014/main" id="{786C53C0-85C6-486D-882A-887B6AED920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E9A815D-A19B-63A8-D2AE-527F20C1B55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915DD31-8236-4DD0-B39B-266859AE84D4}" type="slidenum">
              <a:rPr lang="en-US" smtClean="0"/>
              <a:t>‹#›</a:t>
            </a:fld>
            <a:endParaRPr lang="en-US"/>
          </a:p>
        </p:txBody>
      </p:sp>
    </p:spTree>
    <p:extLst>
      <p:ext uri="{BB962C8B-B14F-4D97-AF65-F5344CB8AC3E}">
        <p14:creationId xmlns:p14="http://schemas.microsoft.com/office/powerpoint/2010/main" val="3757049463"/>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hyperlink" Target="http://127.0.0.1:8000/sudoku/" TargetMode="External"/><Relationship Id="rId4" Type="http://schemas.openxmlformats.org/officeDocument/2006/relationships/image" Target="../media/image7.png"/></Relationships>
</file>

<file path=ppt/slides/_rels/slide2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8.png"/></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2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6.jpeg"/></Relationships>
</file>

<file path=ppt/slides/_rels/slide2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3.jpeg"/></Relationships>
</file>

<file path=ppt/slides/_rels/slide2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3.jpe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6.jpe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hyperlink" Target="https://en.wikipedia.org/wiki/Data_stream" TargetMode="External"/><Relationship Id="rId3" Type="http://schemas.openxmlformats.org/officeDocument/2006/relationships/image" Target="../media/image18.png"/><Relationship Id="rId7" Type="http://schemas.openxmlformats.org/officeDocument/2006/relationships/hyperlink" Target="https://en.wikipedia.org/wiki/Data_buffer" TargetMode="External"/><Relationship Id="rId2" Type="http://schemas.openxmlformats.org/officeDocument/2006/relationships/image" Target="../media/image3.jpeg"/><Relationship Id="rId1" Type="http://schemas.openxmlformats.org/officeDocument/2006/relationships/slideLayout" Target="../slideLayouts/slideLayout2.xml"/><Relationship Id="rId6" Type="http://schemas.openxmlformats.org/officeDocument/2006/relationships/hyperlink" Target="https://en.wikipedia.org/wiki/Computer_file" TargetMode="External"/><Relationship Id="rId5" Type="http://schemas.openxmlformats.org/officeDocument/2006/relationships/hyperlink" Target="https://en.wikipedia.org/wiki/Object_(computer_science)" TargetMode="External"/><Relationship Id="rId10" Type="http://schemas.openxmlformats.org/officeDocument/2006/relationships/hyperlink" Target="https://en.wikipedia.org/wiki/Serialization" TargetMode="External"/><Relationship Id="rId4" Type="http://schemas.openxmlformats.org/officeDocument/2006/relationships/hyperlink" Target="https://en.wikipedia.org/wiki/Data_structure" TargetMode="External"/><Relationship Id="rId9" Type="http://schemas.openxmlformats.org/officeDocument/2006/relationships/hyperlink" Target="https://en.wikipedia.org/wiki/Computer_networks"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jpe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hyperlink" Target="https://medium.com/geekculture/yaml-vs-json-vs-xml-in-go-bf4ebd1066f2"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Layout" Target="../slideLayouts/slideLayout23.xml"/><Relationship Id="rId5" Type="http://schemas.openxmlformats.org/officeDocument/2006/relationships/image" Target="../media/image34.jpeg"/><Relationship Id="rId4" Type="http://schemas.openxmlformats.org/officeDocument/2006/relationships/image" Target="../media/image33.jpe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hyperlink" Target="https://en.wikipedia.org/wiki/Integration_testing" TargetMode="External"/><Relationship Id="rId13" Type="http://schemas.openxmlformats.org/officeDocument/2006/relationships/hyperlink" Target="https://en.wikipedia.org/wiki/Gray_box_testing" TargetMode="External"/><Relationship Id="rId3" Type="http://schemas.openxmlformats.org/officeDocument/2006/relationships/hyperlink" Target="https://en.wikipedia.org/wiki/Empirical_evidence" TargetMode="External"/><Relationship Id="rId7" Type="http://schemas.openxmlformats.org/officeDocument/2006/relationships/hyperlink" Target="https://en.wikipedia.org/wiki/Unit_test" TargetMode="External"/><Relationship Id="rId12" Type="http://schemas.openxmlformats.org/officeDocument/2006/relationships/hyperlink" Target="https://en.wikipedia.org/wiki/White-box_testing" TargetMode="External"/><Relationship Id="rId2" Type="http://schemas.openxmlformats.org/officeDocument/2006/relationships/notesSlide" Target="../notesSlides/notesSlide33.xml"/><Relationship Id="rId16" Type="http://schemas.openxmlformats.org/officeDocument/2006/relationships/hyperlink" Target="https://en.wikipedia.org/wiki/Method_stub" TargetMode="External"/><Relationship Id="rId1" Type="http://schemas.openxmlformats.org/officeDocument/2006/relationships/slideLayout" Target="../slideLayouts/slideLayout13.xml"/><Relationship Id="rId6" Type="http://schemas.openxmlformats.org/officeDocument/2006/relationships/hyperlink" Target="https://en.wikipedia.org/wiki/Software_testing" TargetMode="External"/><Relationship Id="rId11" Type="http://schemas.openxmlformats.org/officeDocument/2006/relationships/hyperlink" Target="https://en.wikipedia.org/wiki/Black-box_testing" TargetMode="External"/><Relationship Id="rId5" Type="http://schemas.openxmlformats.org/officeDocument/2006/relationships/hyperlink" Target="https://en.wikipedia.org/wiki/Ground_truth" TargetMode="External"/><Relationship Id="rId15" Type="http://schemas.openxmlformats.org/officeDocument/2006/relationships/hyperlink" Target="https://en.wikipedia.org/wiki/Subroutine" TargetMode="External"/><Relationship Id="rId10" Type="http://schemas.openxmlformats.org/officeDocument/2006/relationships/hyperlink" Target="https://en.wikipedia.org/wiki/Acceptance_test" TargetMode="External"/><Relationship Id="rId4" Type="http://schemas.openxmlformats.org/officeDocument/2006/relationships/hyperlink" Target="https://en.wikipedia.org/wiki/Inference" TargetMode="External"/><Relationship Id="rId9" Type="http://schemas.openxmlformats.org/officeDocument/2006/relationships/hyperlink" Target="https://en.wikipedia.org/wiki/System_testing" TargetMode="External"/><Relationship Id="rId14" Type="http://schemas.openxmlformats.org/officeDocument/2006/relationships/hyperlink" Target="https://en.wikipedia.org/wiki/Simulation" TargetMode="External"/></Relationships>
</file>

<file path=ppt/slides/_rels/slide51.xml.rels><?xml version="1.0" encoding="UTF-8" standalone="yes"?>
<Relationships xmlns="http://schemas.openxmlformats.org/package/2006/relationships"><Relationship Id="rId3" Type="http://schemas.openxmlformats.org/officeDocument/2006/relationships/hyperlink" Target="https://stackoverflow.com/questions/22082382/what-exactly-is-a-test-driver" TargetMode="External"/><Relationship Id="rId2" Type="http://schemas.openxmlformats.org/officeDocument/2006/relationships/notesSlide" Target="../notesSlides/notesSlide34.xml"/><Relationship Id="rId1" Type="http://schemas.openxmlformats.org/officeDocument/2006/relationships/slideLayout" Target="../slideLayouts/slideLayout13.xml"/><Relationship Id="rId5" Type="http://schemas.openxmlformats.org/officeDocument/2006/relationships/hyperlink" Target="https://en.wikipedia.org/wiki/Edge_case" TargetMode="External"/><Relationship Id="rId4" Type="http://schemas.openxmlformats.org/officeDocument/2006/relationships/hyperlink" Target="https://en.wikipedia.org/wiki/Algorithm" TargetMode="External"/></Relationships>
</file>

<file path=ppt/slides/_rels/slide52.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notesSlide" Target="../notesSlides/notesSlide35.xml"/><Relationship Id="rId1" Type="http://schemas.openxmlformats.org/officeDocument/2006/relationships/slideLayout" Target="../slideLayouts/slideLayout13.xml"/><Relationship Id="rId4" Type="http://schemas.openxmlformats.org/officeDocument/2006/relationships/image" Target="../media/image36.png"/></Relationships>
</file>

<file path=ppt/slides/_rels/slide5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6.xml"/><Relationship Id="rId1" Type="http://schemas.openxmlformats.org/officeDocument/2006/relationships/slideLayout" Target="../slideLayouts/slideLayout13.xml"/><Relationship Id="rId6" Type="http://schemas.microsoft.com/office/2007/relationships/hdphoto" Target="../media/hdphoto1.wdp"/><Relationship Id="rId5" Type="http://schemas.openxmlformats.org/officeDocument/2006/relationships/image" Target="../media/image39.png"/><Relationship Id="rId4" Type="http://schemas.openxmlformats.org/officeDocument/2006/relationships/image" Target="../media/image38.png"/></Relationships>
</file>

<file path=ppt/slides/_rels/slide5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0.jpeg"/><Relationship Id="rId7" Type="http://schemas.openxmlformats.org/officeDocument/2006/relationships/image" Target="../media/image44.png"/><Relationship Id="rId2" Type="http://schemas.openxmlformats.org/officeDocument/2006/relationships/notesSlide" Target="../notesSlides/notesSlide38.xml"/><Relationship Id="rId1" Type="http://schemas.openxmlformats.org/officeDocument/2006/relationships/slideLayout" Target="../slideLayouts/slideLayout13.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5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9.xml"/><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47.png"/><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0.xml"/><Relationship Id="rId1" Type="http://schemas.openxmlformats.org/officeDocument/2006/relationships/slideLayout" Target="../slideLayouts/slideLayout13.xml"/><Relationship Id="rId5" Type="http://schemas.openxmlformats.org/officeDocument/2006/relationships/hyperlink" Target="https://en.wikipedia.org/wiki/JUnit" TargetMode="External"/><Relationship Id="rId4" Type="http://schemas.openxmlformats.org/officeDocument/2006/relationships/hyperlink" Target="https://en.wikipedia.org/wiki/SLF4J" TargetMode="External"/></Relationships>
</file>

<file path=ppt/slides/_rels/slide59.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41.xml"/><Relationship Id="rId1" Type="http://schemas.openxmlformats.org/officeDocument/2006/relationships/slideLayout" Target="../slideLayouts/slideLayout24.xml"/></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2.xml"/><Relationship Id="rId1" Type="http://schemas.openxmlformats.org/officeDocument/2006/relationships/slideLayout" Target="../slideLayouts/slideLayout24.xml"/><Relationship Id="rId5" Type="http://schemas.openxmlformats.org/officeDocument/2006/relationships/image" Target="../media/image50.png"/><Relationship Id="rId4" Type="http://schemas.openxmlformats.org/officeDocument/2006/relationships/image" Target="../media/image48.jpeg"/></Relationships>
</file>

<file path=ppt/slides/_rels/slide61.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43.xml"/><Relationship Id="rId1" Type="http://schemas.openxmlformats.org/officeDocument/2006/relationships/slideLayout" Target="../slideLayouts/slideLayout24.xml"/></Relationships>
</file>

<file path=ppt/slides/_rels/slide62.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44.xml"/><Relationship Id="rId1" Type="http://schemas.openxmlformats.org/officeDocument/2006/relationships/slideLayout" Target="../slideLayouts/slideLayout24.xml"/></Relationships>
</file>

<file path=ppt/slides/_rels/slide6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4.xml"/><Relationship Id="rId5" Type="http://schemas.openxmlformats.org/officeDocument/2006/relationships/image" Target="../media/image54.png"/><Relationship Id="rId4" Type="http://schemas.openxmlformats.org/officeDocument/2006/relationships/image" Target="../media/image53.png"/></Relationships>
</file>

<file path=ppt/slides/_rels/slide64.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3" Type="http://schemas.openxmlformats.org/officeDocument/2006/relationships/hyperlink" Target="https://guides.github.com/activities/hello-world/" TargetMode="External"/><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8F72ADD-C95E-1516-D06D-7D7A76B058F8}"/>
              </a:ext>
            </a:extLst>
          </p:cNvPr>
          <p:cNvSpPr/>
          <p:nvPr/>
        </p:nvSpPr>
        <p:spPr>
          <a:xfrm>
            <a:off x="7433" y="0"/>
            <a:ext cx="12184567" cy="6858000"/>
          </a:xfrm>
          <a:prstGeom prst="rect">
            <a:avLst/>
          </a:prstGeom>
          <a:solidFill>
            <a:srgbClr val="BCCAE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p:nvPr>
        </p:nvSpPr>
        <p:spPr>
          <a:xfrm>
            <a:off x="3865059" y="618113"/>
            <a:ext cx="4461881" cy="849735"/>
          </a:xfrm>
          <a:noFill/>
        </p:spPr>
        <p:txBody>
          <a:bodyPr>
            <a:normAutofit fontScale="90000"/>
          </a:bodyPr>
          <a:lstStyle/>
          <a:p>
            <a:r>
              <a:rPr lang="en-US" sz="4400" b="1" dirty="0"/>
              <a:t>CISC-6100:</a:t>
            </a:r>
            <a:br>
              <a:rPr lang="en-US" sz="4400" b="1" dirty="0"/>
            </a:br>
            <a:r>
              <a:rPr lang="en-US" sz="4400" b="1" dirty="0"/>
              <a:t>Software Engineering</a:t>
            </a:r>
          </a:p>
        </p:txBody>
      </p:sp>
      <p:sp>
        <p:nvSpPr>
          <p:cNvPr id="9" name="Subtitle 2">
            <a:extLst>
              <a:ext uri="{FF2B5EF4-FFF2-40B4-BE49-F238E27FC236}">
                <a16:creationId xmlns:a16="http://schemas.microsoft.com/office/drawing/2014/main" id="{B36B880B-FD9E-1371-199F-898B4C908A08}"/>
              </a:ext>
            </a:extLst>
          </p:cNvPr>
          <p:cNvSpPr txBox="1">
            <a:spLocks/>
          </p:cNvSpPr>
          <p:nvPr/>
        </p:nvSpPr>
        <p:spPr>
          <a:xfrm>
            <a:off x="9662775" y="6391639"/>
            <a:ext cx="2640931" cy="466361"/>
          </a:xfrm>
          <a:prstGeom prst="rect">
            <a:avLst/>
          </a:prstGeom>
          <a:noFill/>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00000"/>
              </a:lnSpc>
              <a:spcBef>
                <a:spcPts val="0"/>
              </a:spcBef>
            </a:pPr>
            <a:r>
              <a:rPr lang="en-US" sz="1800" dirty="0">
                <a:solidFill>
                  <a:prstClr val="black"/>
                </a:solidFill>
              </a:rPr>
              <a:t>Week 9 – November 1 </a:t>
            </a:r>
          </a:p>
        </p:txBody>
      </p:sp>
      <p:sp>
        <p:nvSpPr>
          <p:cNvPr id="3" name="Subtitle 2"/>
          <p:cNvSpPr>
            <a:spLocks noGrp="1"/>
          </p:cNvSpPr>
          <p:nvPr>
            <p:ph type="subTitle" idx="1"/>
          </p:nvPr>
        </p:nvSpPr>
        <p:spPr>
          <a:xfrm>
            <a:off x="4295681" y="1726523"/>
            <a:ext cx="3230071" cy="1094882"/>
          </a:xfrm>
          <a:noFill/>
        </p:spPr>
        <p:txBody>
          <a:bodyPr>
            <a:normAutofit lnSpcReduction="10000"/>
          </a:bodyPr>
          <a:lstStyle/>
          <a:p>
            <a:pPr marL="342900" lvl="0" indent="-342900" algn="l">
              <a:lnSpc>
                <a:spcPct val="100000"/>
              </a:lnSpc>
              <a:spcBef>
                <a:spcPts val="0"/>
              </a:spcBef>
              <a:buFont typeface="Arial" panose="020B0604020202020204" pitchFamily="34" charset="0"/>
              <a:buChar char="•"/>
            </a:pPr>
            <a:r>
              <a:rPr lang="en-US" dirty="0"/>
              <a:t>Review of midterm</a:t>
            </a:r>
          </a:p>
          <a:p>
            <a:pPr marL="342900" indent="-342900" algn="l">
              <a:lnSpc>
                <a:spcPct val="100000"/>
              </a:lnSpc>
              <a:spcBef>
                <a:spcPts val="0"/>
              </a:spcBef>
              <a:buFont typeface="Arial" panose="020B0604020202020204" pitchFamily="34" charset="0"/>
              <a:buChar char="•"/>
            </a:pPr>
            <a:r>
              <a:rPr lang="en-US" dirty="0"/>
              <a:t>Status updates</a:t>
            </a:r>
          </a:p>
          <a:p>
            <a:pPr marL="342900" indent="-342900" algn="l">
              <a:lnSpc>
                <a:spcPct val="100000"/>
              </a:lnSpc>
              <a:spcBef>
                <a:spcPts val="0"/>
              </a:spcBef>
              <a:buFont typeface="Arial" panose="020B0604020202020204" pitchFamily="34" charset="0"/>
              <a:buChar char="•"/>
            </a:pPr>
            <a:r>
              <a:rPr lang="en-US" dirty="0"/>
              <a:t>…</a:t>
            </a:r>
          </a:p>
        </p:txBody>
      </p:sp>
      <p:pic>
        <p:nvPicPr>
          <p:cNvPr id="5" name="Picture 4" descr="A tower on a hill&#10;&#10;Description automatically generated">
            <a:extLst>
              <a:ext uri="{FF2B5EF4-FFF2-40B4-BE49-F238E27FC236}">
                <a16:creationId xmlns:a16="http://schemas.microsoft.com/office/drawing/2014/main" id="{7EF35AA0-4172-9ACB-8699-4753D38587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3857625" cy="6858000"/>
          </a:xfrm>
          <a:prstGeom prst="rect">
            <a:avLst/>
          </a:prstGeom>
        </p:spPr>
      </p:pic>
      <p:pic>
        <p:nvPicPr>
          <p:cNvPr id="10" name="Picture 9" descr="A person riding a bike on a rocky trail&#10;&#10;Description automatically generated">
            <a:extLst>
              <a:ext uri="{FF2B5EF4-FFF2-40B4-BE49-F238E27FC236}">
                <a16:creationId xmlns:a16="http://schemas.microsoft.com/office/drawing/2014/main" id="{23A208BC-A0B6-D7AF-67ED-6D571917A7C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26941" y="0"/>
            <a:ext cx="3857625" cy="6858000"/>
          </a:xfrm>
          <a:prstGeom prst="rect">
            <a:avLst/>
          </a:prstGeom>
        </p:spPr>
      </p:pic>
    </p:spTree>
    <p:extLst>
      <p:ext uri="{BB962C8B-B14F-4D97-AF65-F5344CB8AC3E}">
        <p14:creationId xmlns:p14="http://schemas.microsoft.com/office/powerpoint/2010/main" val="36211878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6FE086-E82C-91A6-8F3B-01C11F14AF5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FD70DC8-ACE7-CC77-6672-4AFCBD81C6BB}"/>
              </a:ext>
            </a:extLst>
          </p:cNvPr>
          <p:cNvSpPr>
            <a:spLocks noGrp="1"/>
          </p:cNvSpPr>
          <p:nvPr>
            <p:ph type="title"/>
          </p:nvPr>
        </p:nvSpPr>
        <p:spPr>
          <a:xfrm>
            <a:off x="0" y="1"/>
            <a:ext cx="12192000" cy="788670"/>
          </a:xfrm>
          <a:blipFill>
            <a:blip r:embed="rId3"/>
            <a:tile tx="0" ty="0" sx="100000" sy="100000" flip="none" algn="tl"/>
          </a:blipFill>
          <a:ln>
            <a:noFill/>
          </a:ln>
        </p:spPr>
        <p:txBody>
          <a:bodyPr/>
          <a:lstStyle/>
          <a:p>
            <a:r>
              <a:rPr lang="en-US" b="1" dirty="0"/>
              <a:t>Review midterm</a:t>
            </a:r>
          </a:p>
        </p:txBody>
      </p:sp>
      <p:sp>
        <p:nvSpPr>
          <p:cNvPr id="12" name="TextBox 11">
            <a:extLst>
              <a:ext uri="{FF2B5EF4-FFF2-40B4-BE49-F238E27FC236}">
                <a16:creationId xmlns:a16="http://schemas.microsoft.com/office/drawing/2014/main" id="{B4C6023F-BFB9-F439-134E-B7AD3746C4D3}"/>
              </a:ext>
            </a:extLst>
          </p:cNvPr>
          <p:cNvSpPr txBox="1"/>
          <p:nvPr/>
        </p:nvSpPr>
        <p:spPr>
          <a:xfrm>
            <a:off x="422909" y="782955"/>
            <a:ext cx="11007091" cy="2767489"/>
          </a:xfrm>
          <a:prstGeom prst="rect">
            <a:avLst/>
          </a:prstGeom>
          <a:noFill/>
        </p:spPr>
        <p:txBody>
          <a:bodyPr wrap="square" rtlCol="0">
            <a:spAutoFit/>
          </a:bodyPr>
          <a:lstStyle/>
          <a:p>
            <a:pPr marR="0" lvl="0">
              <a:lnSpc>
                <a:spcPct val="107000"/>
              </a:lnSpc>
              <a:spcAft>
                <a:spcPts val="800"/>
              </a:spcAft>
            </a:pPr>
            <a:r>
              <a:rPr lang="en-US" dirty="0">
                <a:effectLst/>
                <a:latin typeface="Calibri" panose="020F0502020204030204" pitchFamily="34" charset="0"/>
                <a:ea typeface="Calibri" panose="020F0502020204030204" pitchFamily="34" charset="0"/>
                <a:cs typeface="Times New Roman" panose="02020603050405020304" pitchFamily="18" charset="0"/>
              </a:rPr>
              <a:t>2. </a:t>
            </a:r>
            <a:r>
              <a:rPr lang="en-US" sz="1800" dirty="0">
                <a:effectLst/>
                <a:latin typeface="Calibri" panose="020F0502020204030204" pitchFamily="34" charset="0"/>
                <a:ea typeface="Calibri" panose="020F0502020204030204" pitchFamily="34" charset="0"/>
                <a:cs typeface="Times New Roman" panose="02020603050405020304" pitchFamily="18" charset="0"/>
              </a:rPr>
              <a:t>Fill in the following table. Explain each entry with a sentence. (20 points)</a:t>
            </a:r>
          </a:p>
          <a:p>
            <a:pPr marL="457200" marR="0">
              <a:lnSpc>
                <a:spcPct val="107000"/>
              </a:lnSpc>
              <a:spcAft>
                <a:spcPts val="800"/>
              </a:spcAft>
            </a:pPr>
            <a:r>
              <a:rPr lang="en-US" sz="1800" u="sng" dirty="0">
                <a:effectLst/>
                <a:latin typeface="Calibri" panose="020F0502020204030204" pitchFamily="34" charset="0"/>
                <a:ea typeface="Calibri" panose="020F0502020204030204" pitchFamily="34" charset="0"/>
                <a:cs typeface="Times New Roman" panose="02020603050405020304" pitchFamily="18" charset="0"/>
              </a:rPr>
              <a:t>Customer APIs</a:t>
            </a:r>
            <a:r>
              <a:rPr lang="en-US" sz="1800" dirty="0">
                <a:effectLst/>
                <a:latin typeface="Calibri" panose="020F0502020204030204" pitchFamily="34" charset="0"/>
                <a:ea typeface="Calibri" panose="020F0502020204030204" pitchFamily="34" charset="0"/>
                <a:cs typeface="Times New Roman" panose="02020603050405020304" pitchFamily="18" charset="0"/>
              </a:rPr>
              <a:t>: What APIs must the customer support for the output of your code:</a:t>
            </a:r>
          </a:p>
          <a:p>
            <a:pPr marL="457200">
              <a:lnSpc>
                <a:spcPct val="107000"/>
              </a:lnSpc>
              <a:spcAft>
                <a:spcPts val="800"/>
              </a:spcAft>
            </a:pPr>
            <a:r>
              <a:rPr lang="en-US" sz="18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void </a:t>
            </a:r>
            <a:r>
              <a:rPr lang="en-US" sz="1800" dirty="0" err="1">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PauseScrolling</a:t>
            </a:r>
            <a:r>
              <a:rPr lang="en-US" sz="18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a:effectLst/>
                <a:latin typeface="Calibri" panose="020F0502020204030204" pitchFamily="34" charset="0"/>
                <a:ea typeface="Calibri" panose="020F0502020204030204" pitchFamily="34" charset="0"/>
                <a:cs typeface="Times New Roman" panose="02020603050405020304" pitchFamily="18" charset="0"/>
                <a:sym typeface="Wingdings" panose="05000000000000000000" pitchFamily="2" charset="2"/>
              </a:rPr>
              <a:t> Stop the scrolling of the text and freeze what was there</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p>
          <a:p>
            <a:pPr marL="457200">
              <a:lnSpc>
                <a:spcPct val="107000"/>
              </a:lnSpc>
              <a:spcAft>
                <a:spcPts val="800"/>
              </a:spcAft>
            </a:pPr>
            <a:r>
              <a:rPr lang="en-US" sz="18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void </a:t>
            </a:r>
            <a:r>
              <a:rPr lang="en-US" sz="1800" dirty="0" err="1">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DisplayDefinition</a:t>
            </a:r>
            <a:r>
              <a:rPr lang="en-US" sz="18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(string s) </a:t>
            </a:r>
            <a:r>
              <a:rPr lang="en-US" sz="1800" dirty="0">
                <a:effectLst/>
                <a:latin typeface="Calibri" panose="020F0502020204030204" pitchFamily="34" charset="0"/>
                <a:ea typeface="Calibri" panose="020F0502020204030204" pitchFamily="34" charset="0"/>
                <a:cs typeface="Times New Roman" panose="02020603050405020304" pitchFamily="18" charset="0"/>
                <a:sym typeface="Wingdings" panose="05000000000000000000" pitchFamily="2" charset="2"/>
              </a:rPr>
              <a:t> Display the di</a:t>
            </a:r>
            <a:r>
              <a:rPr lang="en-US" dirty="0">
                <a:latin typeface="Calibri" panose="020F0502020204030204" pitchFamily="34" charset="0"/>
                <a:ea typeface="Calibri" panose="020F0502020204030204" pitchFamily="34" charset="0"/>
                <a:cs typeface="Times New Roman" panose="02020603050405020304" pitchFamily="18" charset="0"/>
                <a:sym typeface="Wingdings" panose="05000000000000000000" pitchFamily="2" charset="2"/>
              </a:rPr>
              <a:t>ctionary definition of the passed word</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spcAft>
                <a:spcPts val="800"/>
              </a:spcAft>
            </a:pPr>
            <a:r>
              <a:rPr lang="en-US" sz="18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void </a:t>
            </a:r>
            <a:r>
              <a:rPr lang="en-US" sz="1800" dirty="0" err="1">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ChangeScrollSpeed</a:t>
            </a:r>
            <a:r>
              <a:rPr lang="en-US" sz="18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(double delta) </a:t>
            </a:r>
            <a:r>
              <a:rPr lang="en-US" sz="1800" dirty="0">
                <a:effectLst/>
                <a:latin typeface="Calibri" panose="020F0502020204030204" pitchFamily="34" charset="0"/>
                <a:ea typeface="Calibri" panose="020F0502020204030204" pitchFamily="34" charset="0"/>
                <a:cs typeface="Times New Roman" panose="02020603050405020304" pitchFamily="18" charset="0"/>
                <a:sym typeface="Wingdings" panose="05000000000000000000" pitchFamily="2" charset="2"/>
              </a:rPr>
              <a:t> slows down or speeds up the scrolling speed by the factor given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p>
          <a:p>
            <a:pPr marL="457200">
              <a:lnSpc>
                <a:spcPct val="107000"/>
              </a:lnSpc>
              <a:spcAft>
                <a:spcPts val="800"/>
              </a:spcAft>
            </a:pPr>
            <a:r>
              <a:rPr lang="en-US" sz="18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bool </a:t>
            </a:r>
            <a:r>
              <a:rPr lang="en-US" sz="1800" dirty="0" err="1">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PreviousPage</a:t>
            </a:r>
            <a:r>
              <a:rPr lang="en-US" sz="18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 ) </a:t>
            </a:r>
            <a:r>
              <a:rPr lang="en-US" sz="1800" dirty="0">
                <a:effectLst/>
                <a:latin typeface="Calibri" panose="020F0502020204030204" pitchFamily="34" charset="0"/>
                <a:ea typeface="Calibri" panose="020F0502020204030204" pitchFamily="34" charset="0"/>
                <a:cs typeface="Times New Roman" panose="02020603050405020304" pitchFamily="18" charset="0"/>
                <a:sym typeface="Wingdings" panose="05000000000000000000" pitchFamily="2" charset="2"/>
              </a:rPr>
              <a:t> Requests the system to go back one page</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spcAft>
                <a:spcPts val="800"/>
              </a:spcAft>
            </a:pPr>
            <a:r>
              <a:rPr lang="en-US" sz="18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bool </a:t>
            </a:r>
            <a:r>
              <a:rPr lang="en-US" sz="1800" dirty="0" err="1">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NextPage</a:t>
            </a:r>
            <a:r>
              <a:rPr lang="en-US" sz="18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 ) </a:t>
            </a:r>
            <a:r>
              <a:rPr lang="en-US" sz="1800" dirty="0">
                <a:effectLst/>
                <a:latin typeface="Calibri" panose="020F0502020204030204" pitchFamily="34" charset="0"/>
                <a:ea typeface="Calibri" panose="020F0502020204030204" pitchFamily="34" charset="0"/>
                <a:cs typeface="Times New Roman" panose="02020603050405020304" pitchFamily="18" charset="0"/>
                <a:sym typeface="Wingdings" panose="05000000000000000000" pitchFamily="2" charset="2"/>
              </a:rPr>
              <a:t> Requests the system to go forward one page</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p>
        </p:txBody>
      </p:sp>
      <p:sp>
        <p:nvSpPr>
          <p:cNvPr id="3" name="Slide Number Placeholder 2">
            <a:extLst>
              <a:ext uri="{FF2B5EF4-FFF2-40B4-BE49-F238E27FC236}">
                <a16:creationId xmlns:a16="http://schemas.microsoft.com/office/drawing/2014/main" id="{3BFB5E18-3BAD-D1F4-C2C9-44FD29F68EE4}"/>
              </a:ext>
            </a:extLst>
          </p:cNvPr>
          <p:cNvSpPr>
            <a:spLocks noGrp="1"/>
          </p:cNvSpPr>
          <p:nvPr>
            <p:ph type="sldNum" sz="quarter" idx="12"/>
          </p:nvPr>
        </p:nvSpPr>
        <p:spPr>
          <a:xfrm>
            <a:off x="9448800" y="6492875"/>
            <a:ext cx="2743200" cy="365125"/>
          </a:xfrm>
        </p:spPr>
        <p:txBody>
          <a:bodyPr/>
          <a:lstStyle/>
          <a:p>
            <a:fld id="{B661BBF0-7AC7-4757-B695-A62919CB5B85}" type="slidenum">
              <a:rPr lang="en-US" smtClean="0"/>
              <a:t>10</a:t>
            </a:fld>
            <a:endParaRPr lang="en-US" dirty="0"/>
          </a:p>
        </p:txBody>
      </p:sp>
    </p:spTree>
    <p:extLst>
      <p:ext uri="{BB962C8B-B14F-4D97-AF65-F5344CB8AC3E}">
        <p14:creationId xmlns:p14="http://schemas.microsoft.com/office/powerpoint/2010/main" val="25019196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788670"/>
          </a:xfrm>
          <a:blipFill>
            <a:blip r:embed="rId3"/>
            <a:tile tx="0" ty="0" sx="100000" sy="100000" flip="none" algn="tl"/>
          </a:blipFill>
          <a:ln>
            <a:noFill/>
          </a:ln>
        </p:spPr>
        <p:txBody>
          <a:bodyPr/>
          <a:lstStyle/>
          <a:p>
            <a:r>
              <a:rPr lang="en-US" b="1" dirty="0"/>
              <a:t>Review midterm</a:t>
            </a:r>
          </a:p>
        </p:txBody>
      </p:sp>
      <p:sp>
        <p:nvSpPr>
          <p:cNvPr id="3" name="Slide Number Placeholder 2"/>
          <p:cNvSpPr>
            <a:spLocks noGrp="1"/>
          </p:cNvSpPr>
          <p:nvPr>
            <p:ph type="sldNum" sz="quarter" idx="12"/>
          </p:nvPr>
        </p:nvSpPr>
        <p:spPr>
          <a:xfrm>
            <a:off x="9448800" y="6492875"/>
            <a:ext cx="2743200" cy="365125"/>
          </a:xfrm>
        </p:spPr>
        <p:txBody>
          <a:bodyPr/>
          <a:lstStyle/>
          <a:p>
            <a:fld id="{B661BBF0-7AC7-4757-B695-A62919CB5B85}" type="slidenum">
              <a:rPr lang="en-US" smtClean="0"/>
              <a:t>11</a:t>
            </a:fld>
            <a:endParaRPr lang="en-US" dirty="0"/>
          </a:p>
        </p:txBody>
      </p:sp>
      <p:sp>
        <p:nvSpPr>
          <p:cNvPr id="6" name="Rectangle 5"/>
          <p:cNvSpPr>
            <a:spLocks noChangeArrowheads="1"/>
          </p:cNvSpPr>
          <p:nvPr/>
        </p:nvSpPr>
        <p:spPr bwMode="auto">
          <a:xfrm>
            <a:off x="105833" y="933941"/>
            <a:ext cx="11980333" cy="5242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tabLst>
                <a:tab pos="3992563" algn="l"/>
              </a:tabLst>
              <a:defRPr>
                <a:solidFill>
                  <a:schemeClr val="tx1"/>
                </a:solidFill>
                <a:latin typeface="Arial" panose="020B0604020202020204" pitchFamily="34" charset="0"/>
              </a:defRPr>
            </a:lvl1pPr>
            <a:lvl2pPr eaLnBrk="0" fontAlgn="base" hangingPunct="0">
              <a:spcBef>
                <a:spcPct val="0"/>
              </a:spcBef>
              <a:spcAft>
                <a:spcPct val="0"/>
              </a:spcAft>
              <a:tabLst>
                <a:tab pos="3992563" algn="l"/>
              </a:tabLst>
              <a:defRPr>
                <a:solidFill>
                  <a:schemeClr val="tx1"/>
                </a:solidFill>
                <a:latin typeface="Arial" panose="020B0604020202020204" pitchFamily="34" charset="0"/>
              </a:defRPr>
            </a:lvl2pPr>
            <a:lvl3pPr eaLnBrk="0" fontAlgn="base" hangingPunct="0">
              <a:spcBef>
                <a:spcPct val="0"/>
              </a:spcBef>
              <a:spcAft>
                <a:spcPct val="0"/>
              </a:spcAft>
              <a:tabLst>
                <a:tab pos="3992563" algn="l"/>
              </a:tabLst>
              <a:defRPr>
                <a:solidFill>
                  <a:schemeClr val="tx1"/>
                </a:solidFill>
                <a:latin typeface="Arial" panose="020B0604020202020204" pitchFamily="34" charset="0"/>
              </a:defRPr>
            </a:lvl3pPr>
            <a:lvl4pPr eaLnBrk="0" fontAlgn="base" hangingPunct="0">
              <a:spcBef>
                <a:spcPct val="0"/>
              </a:spcBef>
              <a:spcAft>
                <a:spcPct val="0"/>
              </a:spcAft>
              <a:tabLst>
                <a:tab pos="3992563" algn="l"/>
              </a:tabLst>
              <a:defRPr>
                <a:solidFill>
                  <a:schemeClr val="tx1"/>
                </a:solidFill>
                <a:latin typeface="Arial" panose="020B0604020202020204" pitchFamily="34" charset="0"/>
              </a:defRPr>
            </a:lvl4pPr>
            <a:lvl5pPr eaLnBrk="0" fontAlgn="base" hangingPunct="0">
              <a:spcBef>
                <a:spcPct val="0"/>
              </a:spcBef>
              <a:spcAft>
                <a:spcPct val="0"/>
              </a:spcAft>
              <a:tabLst>
                <a:tab pos="3992563" algn="l"/>
              </a:tabLst>
              <a:defRPr>
                <a:solidFill>
                  <a:schemeClr val="tx1"/>
                </a:solidFill>
                <a:latin typeface="Arial" panose="020B0604020202020204" pitchFamily="34" charset="0"/>
              </a:defRPr>
            </a:lvl5pPr>
            <a:lvl6pPr eaLnBrk="0" fontAlgn="base" hangingPunct="0">
              <a:spcBef>
                <a:spcPct val="0"/>
              </a:spcBef>
              <a:spcAft>
                <a:spcPct val="0"/>
              </a:spcAft>
              <a:tabLst>
                <a:tab pos="3992563" algn="l"/>
              </a:tabLst>
              <a:defRPr>
                <a:solidFill>
                  <a:schemeClr val="tx1"/>
                </a:solidFill>
                <a:latin typeface="Arial" panose="020B0604020202020204" pitchFamily="34" charset="0"/>
              </a:defRPr>
            </a:lvl6pPr>
            <a:lvl7pPr eaLnBrk="0" fontAlgn="base" hangingPunct="0">
              <a:spcBef>
                <a:spcPct val="0"/>
              </a:spcBef>
              <a:spcAft>
                <a:spcPct val="0"/>
              </a:spcAft>
              <a:tabLst>
                <a:tab pos="3992563" algn="l"/>
              </a:tabLst>
              <a:defRPr>
                <a:solidFill>
                  <a:schemeClr val="tx1"/>
                </a:solidFill>
                <a:latin typeface="Arial" panose="020B0604020202020204" pitchFamily="34" charset="0"/>
              </a:defRPr>
            </a:lvl7pPr>
            <a:lvl8pPr eaLnBrk="0" fontAlgn="base" hangingPunct="0">
              <a:spcBef>
                <a:spcPct val="0"/>
              </a:spcBef>
              <a:spcAft>
                <a:spcPct val="0"/>
              </a:spcAft>
              <a:tabLst>
                <a:tab pos="3992563" algn="l"/>
              </a:tabLst>
              <a:defRPr>
                <a:solidFill>
                  <a:schemeClr val="tx1"/>
                </a:solidFill>
                <a:latin typeface="Arial" panose="020B0604020202020204" pitchFamily="34" charset="0"/>
              </a:defRPr>
            </a:lvl8pPr>
            <a:lvl9pPr eaLnBrk="0" fontAlgn="base" hangingPunct="0">
              <a:spcBef>
                <a:spcPct val="0"/>
              </a:spcBef>
              <a:spcAft>
                <a:spcPct val="0"/>
              </a:spcAft>
              <a:tabLst>
                <a:tab pos="3992563" algn="l"/>
              </a:tabLst>
              <a:defRPr>
                <a:solidFill>
                  <a:schemeClr val="tx1"/>
                </a:solidFill>
                <a:latin typeface="Arial" panose="020B0604020202020204" pitchFamily="34" charset="0"/>
              </a:defRPr>
            </a:lvl9pPr>
          </a:lstStyle>
          <a:p>
            <a:pPr marL="342900" marR="0" lvl="0" indent="-342900">
              <a:lnSpc>
                <a:spcPct val="107000"/>
              </a:lnSpc>
              <a:spcAft>
                <a:spcPts val="800"/>
              </a:spcAft>
              <a:buFont typeface="+mj-lt"/>
              <a:buAutoNum type="arabicPeriod" startAt="3"/>
            </a:pPr>
            <a:r>
              <a:rPr lang="en-US" sz="1800" dirty="0">
                <a:effectLst/>
                <a:latin typeface="Calibri" panose="020F0502020204030204" pitchFamily="34" charset="0"/>
                <a:ea typeface="Calibri" panose="020F0502020204030204" pitchFamily="34" charset="0"/>
                <a:cs typeface="Times New Roman" panose="02020603050405020304" pitchFamily="18" charset="0"/>
              </a:rPr>
              <a:t>List 3 clarifying questions you would ask in your meeting and state (1 sentence) why you would ask each question. (10 points)</a:t>
            </a:r>
          </a:p>
          <a:p>
            <a:pPr marL="0" marR="0">
              <a:lnSpc>
                <a:spcPct val="107000"/>
              </a:lnSpc>
              <a:spcAft>
                <a:spcPts val="800"/>
              </a:spcAft>
            </a:pPr>
            <a:br>
              <a:rPr lang="en-US" dirty="0">
                <a:effectLst/>
              </a:rPr>
            </a:br>
            <a:r>
              <a:rPr lang="en-US" sz="18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Is there an emulator we can use for development? – We could have much faster turn around time for rapid prototyping if we could run an emulator on our development system</a:t>
            </a:r>
          </a:p>
          <a:p>
            <a:pPr marL="0" marR="0">
              <a:lnSpc>
                <a:spcPct val="107000"/>
              </a:lnSpc>
              <a:spcAft>
                <a:spcPts val="800"/>
              </a:spcAft>
            </a:pPr>
            <a:endParaRPr lang="en-US" dirty="0">
              <a:solidFill>
                <a:srgbClr val="FF0000"/>
              </a:solidFill>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Aft>
                <a:spcPts val="800"/>
              </a:spcAft>
            </a:pPr>
            <a:r>
              <a:rPr lang="en-US" sz="18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Is there a technical person or team we can use for help integrating with your existing software? – Eventually existing software will have to call our code, and our code will have to call existing code. Documentation will help, but it is best to also have a technical contact.</a:t>
            </a:r>
          </a:p>
          <a:p>
            <a:pPr marL="0" marR="0">
              <a:lnSpc>
                <a:spcPct val="107000"/>
              </a:lnSpc>
              <a:spcAft>
                <a:spcPts val="800"/>
              </a:spcAft>
            </a:pPr>
            <a:endParaRPr lang="en-US" dirty="0">
              <a:solidFill>
                <a:srgbClr val="FF0000"/>
              </a:solidFill>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Aft>
                <a:spcPts val="800"/>
              </a:spcAft>
            </a:pPr>
            <a:r>
              <a:rPr lang="en-US" dirty="0">
                <a:solidFill>
                  <a:srgbClr val="FF0000"/>
                </a:solidFill>
                <a:latin typeface="Calibri" panose="020F0502020204030204" pitchFamily="34" charset="0"/>
                <a:ea typeface="Calibri" panose="020F0502020204030204" pitchFamily="34" charset="0"/>
                <a:cs typeface="Times New Roman" panose="02020603050405020304" pitchFamily="18" charset="0"/>
              </a:rPr>
              <a:t>Is there a person we should work with to perform user testing of our rapid prototypes to get feedback to finalize requirements? – As requirements weren’t finalized we need someone to work with to evaluate design iterations and decide on final version.</a:t>
            </a:r>
          </a:p>
          <a:p>
            <a:pPr marL="0" marR="0">
              <a:lnSpc>
                <a:spcPct val="107000"/>
              </a:lnSpc>
              <a:spcAft>
                <a:spcPts val="800"/>
              </a:spcAft>
            </a:pPr>
            <a:endParaRPr lang="en-US" sz="18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Aft>
                <a:spcPts val="800"/>
              </a:spcAft>
            </a:pPr>
            <a:r>
              <a:rPr lang="en-US" sz="18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Time frame, Platform, …</a:t>
            </a:r>
          </a:p>
        </p:txBody>
      </p:sp>
    </p:spTree>
    <p:extLst>
      <p:ext uri="{BB962C8B-B14F-4D97-AF65-F5344CB8AC3E}">
        <p14:creationId xmlns:p14="http://schemas.microsoft.com/office/powerpoint/2010/main" val="5227841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788670"/>
          </a:xfrm>
          <a:blipFill>
            <a:blip r:embed="rId3"/>
            <a:tile tx="0" ty="0" sx="100000" sy="100000" flip="none" algn="tl"/>
          </a:blipFill>
          <a:ln>
            <a:noFill/>
          </a:ln>
        </p:spPr>
        <p:txBody>
          <a:bodyPr/>
          <a:lstStyle/>
          <a:p>
            <a:r>
              <a:rPr lang="en-US" b="1" dirty="0"/>
              <a:t>Review midterm</a:t>
            </a:r>
          </a:p>
        </p:txBody>
      </p:sp>
      <p:sp>
        <p:nvSpPr>
          <p:cNvPr id="3" name="Slide Number Placeholder 2"/>
          <p:cNvSpPr>
            <a:spLocks noGrp="1"/>
          </p:cNvSpPr>
          <p:nvPr>
            <p:ph type="sldNum" sz="quarter" idx="12"/>
          </p:nvPr>
        </p:nvSpPr>
        <p:spPr>
          <a:xfrm>
            <a:off x="9448800" y="6492875"/>
            <a:ext cx="2743200" cy="365125"/>
          </a:xfrm>
        </p:spPr>
        <p:txBody>
          <a:bodyPr/>
          <a:lstStyle/>
          <a:p>
            <a:fld id="{B661BBF0-7AC7-4757-B695-A62919CB5B85}" type="slidenum">
              <a:rPr lang="en-US" smtClean="0"/>
              <a:t>12</a:t>
            </a:fld>
            <a:endParaRPr lang="en-US" dirty="0"/>
          </a:p>
        </p:txBody>
      </p:sp>
      <p:sp>
        <p:nvSpPr>
          <p:cNvPr id="6" name="Rectangle 5"/>
          <p:cNvSpPr>
            <a:spLocks noChangeArrowheads="1"/>
          </p:cNvSpPr>
          <p:nvPr/>
        </p:nvSpPr>
        <p:spPr bwMode="auto">
          <a:xfrm>
            <a:off x="281898" y="807598"/>
            <a:ext cx="11481416" cy="56663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tabLst>
                <a:tab pos="3992563" algn="l"/>
              </a:tabLst>
              <a:defRPr>
                <a:solidFill>
                  <a:schemeClr val="tx1"/>
                </a:solidFill>
                <a:latin typeface="Arial" panose="020B0604020202020204" pitchFamily="34" charset="0"/>
              </a:defRPr>
            </a:lvl1pPr>
            <a:lvl2pPr eaLnBrk="0" fontAlgn="base" hangingPunct="0">
              <a:spcBef>
                <a:spcPct val="0"/>
              </a:spcBef>
              <a:spcAft>
                <a:spcPct val="0"/>
              </a:spcAft>
              <a:tabLst>
                <a:tab pos="3992563" algn="l"/>
              </a:tabLst>
              <a:defRPr>
                <a:solidFill>
                  <a:schemeClr val="tx1"/>
                </a:solidFill>
                <a:latin typeface="Arial" panose="020B0604020202020204" pitchFamily="34" charset="0"/>
              </a:defRPr>
            </a:lvl2pPr>
            <a:lvl3pPr eaLnBrk="0" fontAlgn="base" hangingPunct="0">
              <a:spcBef>
                <a:spcPct val="0"/>
              </a:spcBef>
              <a:spcAft>
                <a:spcPct val="0"/>
              </a:spcAft>
              <a:tabLst>
                <a:tab pos="3992563" algn="l"/>
              </a:tabLst>
              <a:defRPr>
                <a:solidFill>
                  <a:schemeClr val="tx1"/>
                </a:solidFill>
                <a:latin typeface="Arial" panose="020B0604020202020204" pitchFamily="34" charset="0"/>
              </a:defRPr>
            </a:lvl3pPr>
            <a:lvl4pPr eaLnBrk="0" fontAlgn="base" hangingPunct="0">
              <a:spcBef>
                <a:spcPct val="0"/>
              </a:spcBef>
              <a:spcAft>
                <a:spcPct val="0"/>
              </a:spcAft>
              <a:tabLst>
                <a:tab pos="3992563" algn="l"/>
              </a:tabLst>
              <a:defRPr>
                <a:solidFill>
                  <a:schemeClr val="tx1"/>
                </a:solidFill>
                <a:latin typeface="Arial" panose="020B0604020202020204" pitchFamily="34" charset="0"/>
              </a:defRPr>
            </a:lvl4pPr>
            <a:lvl5pPr eaLnBrk="0" fontAlgn="base" hangingPunct="0">
              <a:spcBef>
                <a:spcPct val="0"/>
              </a:spcBef>
              <a:spcAft>
                <a:spcPct val="0"/>
              </a:spcAft>
              <a:tabLst>
                <a:tab pos="3992563" algn="l"/>
              </a:tabLst>
              <a:defRPr>
                <a:solidFill>
                  <a:schemeClr val="tx1"/>
                </a:solidFill>
                <a:latin typeface="Arial" panose="020B0604020202020204" pitchFamily="34" charset="0"/>
              </a:defRPr>
            </a:lvl5pPr>
            <a:lvl6pPr eaLnBrk="0" fontAlgn="base" hangingPunct="0">
              <a:spcBef>
                <a:spcPct val="0"/>
              </a:spcBef>
              <a:spcAft>
                <a:spcPct val="0"/>
              </a:spcAft>
              <a:tabLst>
                <a:tab pos="3992563" algn="l"/>
              </a:tabLst>
              <a:defRPr>
                <a:solidFill>
                  <a:schemeClr val="tx1"/>
                </a:solidFill>
                <a:latin typeface="Arial" panose="020B0604020202020204" pitchFamily="34" charset="0"/>
              </a:defRPr>
            </a:lvl6pPr>
            <a:lvl7pPr eaLnBrk="0" fontAlgn="base" hangingPunct="0">
              <a:spcBef>
                <a:spcPct val="0"/>
              </a:spcBef>
              <a:spcAft>
                <a:spcPct val="0"/>
              </a:spcAft>
              <a:tabLst>
                <a:tab pos="3992563" algn="l"/>
              </a:tabLst>
              <a:defRPr>
                <a:solidFill>
                  <a:schemeClr val="tx1"/>
                </a:solidFill>
                <a:latin typeface="Arial" panose="020B0604020202020204" pitchFamily="34" charset="0"/>
              </a:defRPr>
            </a:lvl7pPr>
            <a:lvl8pPr eaLnBrk="0" fontAlgn="base" hangingPunct="0">
              <a:spcBef>
                <a:spcPct val="0"/>
              </a:spcBef>
              <a:spcAft>
                <a:spcPct val="0"/>
              </a:spcAft>
              <a:tabLst>
                <a:tab pos="3992563" algn="l"/>
              </a:tabLst>
              <a:defRPr>
                <a:solidFill>
                  <a:schemeClr val="tx1"/>
                </a:solidFill>
                <a:latin typeface="Arial" panose="020B0604020202020204" pitchFamily="34" charset="0"/>
              </a:defRPr>
            </a:lvl8pPr>
            <a:lvl9pPr eaLnBrk="0" fontAlgn="base" hangingPunct="0">
              <a:spcBef>
                <a:spcPct val="0"/>
              </a:spcBef>
              <a:spcAft>
                <a:spcPct val="0"/>
              </a:spcAft>
              <a:tabLst>
                <a:tab pos="3992563" algn="l"/>
              </a:tabLst>
              <a:defRPr>
                <a:solidFill>
                  <a:schemeClr val="tx1"/>
                </a:solidFill>
                <a:latin typeface="Arial" panose="020B0604020202020204" pitchFamily="34" charset="0"/>
              </a:defRPr>
            </a:lvl9pPr>
          </a:lstStyle>
          <a:p>
            <a:pPr marL="342900" marR="0" lvl="0" indent="-342900">
              <a:lnSpc>
                <a:spcPct val="107000"/>
              </a:lnSpc>
              <a:buFont typeface="+mj-lt"/>
              <a:buAutoNum type="arabicPeriod" startAt="4"/>
            </a:pPr>
            <a:r>
              <a:rPr lang="en-US" sz="1400" dirty="0">
                <a:effectLst/>
                <a:latin typeface="Calibri" panose="020F0502020204030204" pitchFamily="34" charset="0"/>
                <a:ea typeface="Calibri" panose="020F0502020204030204" pitchFamily="34" charset="0"/>
                <a:cs typeface="Times New Roman" panose="02020603050405020304" pitchFamily="18" charset="0"/>
              </a:rPr>
              <a:t>For this question choose from the following list of core design principles (use each core principle only once; not all will be used) Choose the design principle that best describes the reason behind the action described. In one to three sentences, explain your choice. (10 points)</a:t>
            </a:r>
          </a:p>
          <a:p>
            <a:pPr marL="742950" marR="0" lvl="1" indent="-285750">
              <a:lnSpc>
                <a:spcPct val="107000"/>
              </a:lnSpc>
              <a:buFont typeface="Symbol" panose="05050102010706020507" pitchFamily="18" charset="2"/>
              <a:buChar char=""/>
            </a:pPr>
            <a:r>
              <a:rPr lang="en-US" sz="1400" dirty="0">
                <a:effectLst/>
                <a:latin typeface="Calibri" panose="020F0502020204030204" pitchFamily="34" charset="0"/>
                <a:ea typeface="Calibri" panose="020F0502020204030204" pitchFamily="34" charset="0"/>
                <a:cs typeface="Times New Roman" panose="02020603050405020304" pitchFamily="18" charset="0"/>
              </a:rPr>
              <a:t>Divide and conquer (Separation of concerns)</a:t>
            </a:r>
          </a:p>
          <a:p>
            <a:pPr marL="742950" marR="0" lvl="1" indent="-285750">
              <a:lnSpc>
                <a:spcPct val="107000"/>
              </a:lnSpc>
              <a:buFont typeface="Symbol" panose="05050102010706020507" pitchFamily="18" charset="2"/>
              <a:buChar char=""/>
            </a:pPr>
            <a:r>
              <a:rPr lang="en-US" sz="1400" dirty="0">
                <a:effectLst/>
                <a:latin typeface="Calibri" panose="020F0502020204030204" pitchFamily="34" charset="0"/>
                <a:ea typeface="Calibri" panose="020F0502020204030204" pitchFamily="34" charset="0"/>
                <a:cs typeface="Times New Roman" panose="02020603050405020304" pitchFamily="18" charset="0"/>
              </a:rPr>
              <a:t>Abstraction</a:t>
            </a:r>
          </a:p>
          <a:p>
            <a:pPr marL="742950" marR="0" lvl="1" indent="-285750">
              <a:lnSpc>
                <a:spcPct val="107000"/>
              </a:lnSpc>
              <a:buFont typeface="Symbol" panose="05050102010706020507" pitchFamily="18" charset="2"/>
              <a:buChar char=""/>
            </a:pPr>
            <a:r>
              <a:rPr lang="en-US" sz="1400" dirty="0">
                <a:effectLst/>
                <a:latin typeface="Calibri" panose="020F0502020204030204" pitchFamily="34" charset="0"/>
                <a:ea typeface="Calibri" panose="020F0502020204030204" pitchFamily="34" charset="0"/>
                <a:cs typeface="Times New Roman" panose="02020603050405020304" pitchFamily="18" charset="0"/>
              </a:rPr>
              <a:t>Focus on the transfer of information</a:t>
            </a:r>
          </a:p>
          <a:p>
            <a:pPr marL="742950" marR="0" lvl="1" indent="-285750">
              <a:lnSpc>
                <a:spcPct val="107000"/>
              </a:lnSpc>
              <a:buFont typeface="Symbol" panose="05050102010706020507" pitchFamily="18" charset="2"/>
              <a:buChar char=""/>
            </a:pPr>
            <a:r>
              <a:rPr lang="en-US" sz="1400" dirty="0">
                <a:effectLst/>
                <a:latin typeface="Calibri" panose="020F0502020204030204" pitchFamily="34" charset="0"/>
                <a:ea typeface="Calibri" panose="020F0502020204030204" pitchFamily="34" charset="0"/>
                <a:cs typeface="Times New Roman" panose="02020603050405020304" pitchFamily="18" charset="0"/>
              </a:rPr>
              <a:t>Build software that exhibits effective modularity</a:t>
            </a:r>
          </a:p>
          <a:p>
            <a:pPr marL="742950" marR="0" lvl="1" indent="-285750">
              <a:lnSpc>
                <a:spcPct val="107000"/>
              </a:lnSpc>
              <a:buFont typeface="Symbol" panose="05050102010706020507" pitchFamily="18" charset="2"/>
              <a:buChar char=""/>
            </a:pPr>
            <a:r>
              <a:rPr lang="en-US" sz="1400" dirty="0">
                <a:effectLst/>
                <a:latin typeface="Calibri" panose="020F0502020204030204" pitchFamily="34" charset="0"/>
                <a:ea typeface="Calibri" panose="020F0502020204030204" pitchFamily="34" charset="0"/>
                <a:cs typeface="Times New Roman" panose="02020603050405020304" pitchFamily="18" charset="0"/>
              </a:rPr>
              <a:t>Look for patterns</a:t>
            </a:r>
          </a:p>
          <a:p>
            <a:pPr marL="742950" marR="0" lvl="1" indent="-285750">
              <a:lnSpc>
                <a:spcPct val="107000"/>
              </a:lnSpc>
              <a:buFont typeface="Symbol" panose="05050102010706020507" pitchFamily="18" charset="2"/>
              <a:buChar char=""/>
            </a:pPr>
            <a:r>
              <a:rPr lang="en-US" sz="1400" dirty="0">
                <a:effectLst/>
                <a:latin typeface="Calibri" panose="020F0502020204030204" pitchFamily="34" charset="0"/>
                <a:ea typeface="Calibri" panose="020F0502020204030204" pitchFamily="34" charset="0"/>
                <a:cs typeface="Times New Roman" panose="02020603050405020304" pitchFamily="18" charset="0"/>
              </a:rPr>
              <a:t>Represent problems and solutions from a number of different perspectives</a:t>
            </a:r>
          </a:p>
          <a:p>
            <a:pPr marL="742950" marR="0" lvl="1" indent="-285750">
              <a:lnSpc>
                <a:spcPct val="107000"/>
              </a:lnSpc>
              <a:buFont typeface="Symbol" panose="05050102010706020507" pitchFamily="18" charset="2"/>
              <a:buChar char=""/>
            </a:pPr>
            <a:r>
              <a:rPr lang="en-US" sz="1400" dirty="0">
                <a:effectLst/>
                <a:latin typeface="Calibri" panose="020F0502020204030204" pitchFamily="34" charset="0"/>
                <a:ea typeface="Calibri" panose="020F0502020204030204" pitchFamily="34" charset="0"/>
                <a:cs typeface="Times New Roman" panose="02020603050405020304" pitchFamily="18" charset="0"/>
              </a:rPr>
              <a:t>Remember that someone will maintain the software</a:t>
            </a:r>
          </a:p>
          <a:p>
            <a:pPr marL="742950" marR="0" lvl="1" indent="-285750">
              <a:lnSpc>
                <a:spcPct val="107000"/>
              </a:lnSpc>
              <a:buFont typeface="Symbol" panose="05050102010706020507" pitchFamily="18" charset="2"/>
              <a:buChar char=""/>
            </a:pPr>
            <a:r>
              <a:rPr lang="en-US" sz="1400" dirty="0">
                <a:effectLst/>
                <a:latin typeface="Calibri" panose="020F0502020204030204" pitchFamily="34" charset="0"/>
                <a:ea typeface="Calibri" panose="020F0502020204030204" pitchFamily="34" charset="0"/>
                <a:cs typeface="Times New Roman" panose="02020603050405020304" pitchFamily="18" charset="0"/>
              </a:rPr>
              <a:t>Adjust granularity as you define the plan/design</a:t>
            </a:r>
          </a:p>
          <a:p>
            <a:pPr marL="742950" marR="0" lvl="1" indent="-285750">
              <a:lnSpc>
                <a:spcPct val="107000"/>
              </a:lnSpc>
              <a:buFont typeface="Symbol" panose="05050102010706020507" pitchFamily="18" charset="2"/>
              <a:buChar char=""/>
            </a:pPr>
            <a:r>
              <a:rPr lang="en-US" sz="1400" dirty="0">
                <a:effectLst/>
                <a:latin typeface="Calibri" panose="020F0502020204030204" pitchFamily="34" charset="0"/>
                <a:ea typeface="Calibri" panose="020F0502020204030204" pitchFamily="34" charset="0"/>
                <a:cs typeface="Times New Roman" panose="02020603050405020304" pitchFamily="18" charset="0"/>
              </a:rPr>
              <a:t>Design of data is as important as design of processing</a:t>
            </a:r>
          </a:p>
          <a:p>
            <a:pPr marL="914400" marR="0">
              <a:lnSpc>
                <a:spcPct val="107000"/>
              </a:lnSpc>
            </a:pPr>
            <a:r>
              <a:rPr lang="en-US" sz="1400" dirty="0">
                <a:effectLst/>
                <a:latin typeface="Calibri" panose="020F0502020204030204" pitchFamily="34" charset="0"/>
                <a:ea typeface="Calibri" panose="020F0502020204030204" pitchFamily="34" charset="0"/>
                <a:cs typeface="Times New Roman" panose="02020603050405020304" pitchFamily="18" charset="0"/>
              </a:rPr>
              <a:t> </a:t>
            </a:r>
          </a:p>
          <a:p>
            <a:pPr marL="800100" marR="0" lvl="1" indent="-342900">
              <a:lnSpc>
                <a:spcPct val="107000"/>
              </a:lnSpc>
              <a:spcAft>
                <a:spcPts val="800"/>
              </a:spcAft>
              <a:buFont typeface="+mj-lt"/>
              <a:buAutoNum type="alphaLcPeriod"/>
            </a:pPr>
            <a:r>
              <a:rPr lang="en-US" sz="1400" dirty="0">
                <a:effectLst/>
                <a:latin typeface="Calibri" panose="020F0502020204030204" pitchFamily="34" charset="0"/>
                <a:ea typeface="Calibri" panose="020F0502020204030204" pitchFamily="34" charset="0"/>
                <a:cs typeface="Times New Roman" panose="02020603050405020304" pitchFamily="18" charset="0"/>
              </a:rPr>
              <a:t>Because the customer is unsure of what the final operation of the eReader will be, you develop each required capability to be as minimal and standalone as possible so that these ‘pieces’ can be used by various potential solutions.</a:t>
            </a:r>
          </a:p>
          <a:p>
            <a:pPr marR="0" lvl="1">
              <a:lnSpc>
                <a:spcPct val="107000"/>
              </a:lnSpc>
              <a:spcAft>
                <a:spcPts val="800"/>
              </a:spcAft>
            </a:pPr>
            <a:r>
              <a:rPr lang="en-US" sz="14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Build software that exhibits modularity – You want to design and develop modules (independent units) of software that can be reused in different configurations for the multiple iterations the functionality of the product may go through.</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800100" marR="0" lvl="1" indent="-342900">
              <a:lnSpc>
                <a:spcPct val="107000"/>
              </a:lnSpc>
              <a:spcAft>
                <a:spcPts val="800"/>
              </a:spcAft>
              <a:buFont typeface="+mj-lt"/>
              <a:buAutoNum type="alphaLcPeriod" startAt="2"/>
            </a:pPr>
            <a:r>
              <a:rPr lang="en-US" sz="1400" dirty="0">
                <a:effectLst/>
                <a:latin typeface="Calibri" panose="020F0502020204030204" pitchFamily="34" charset="0"/>
                <a:ea typeface="Calibri" panose="020F0502020204030204" pitchFamily="34" charset="0"/>
                <a:cs typeface="Times New Roman" panose="02020603050405020304" pitchFamily="18" charset="0"/>
              </a:rPr>
              <a:t>You study both forms of interaction for similarities.</a:t>
            </a:r>
          </a:p>
          <a:p>
            <a:pPr lvl="1">
              <a:lnSpc>
                <a:spcPct val="107000"/>
              </a:lnSpc>
              <a:spcAft>
                <a:spcPts val="800"/>
              </a:spcAft>
            </a:pPr>
            <a:r>
              <a:rPr lang="en-US" sz="14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Look for patterns – Because the two modes of operation may have overlapping capabilities you want to maximize code reuse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800100" marR="0" lvl="1" indent="-342900">
              <a:lnSpc>
                <a:spcPct val="107000"/>
              </a:lnSpc>
              <a:spcAft>
                <a:spcPts val="800"/>
              </a:spcAft>
              <a:buFont typeface="+mj-lt"/>
              <a:buAutoNum type="alphaLcPeriod" startAt="3"/>
            </a:pPr>
            <a:r>
              <a:rPr lang="en-US" sz="1400" dirty="0">
                <a:effectLst/>
                <a:latin typeface="Calibri" panose="020F0502020204030204" pitchFamily="34" charset="0"/>
                <a:ea typeface="Calibri" panose="020F0502020204030204" pitchFamily="34" charset="0"/>
                <a:cs typeface="Times New Roman" panose="02020603050405020304" pitchFamily="18" charset="0"/>
              </a:rPr>
              <a:t>You create code that determines where the eye is focused, what action that focus should trigger, and the actions themselves independently of each other.</a:t>
            </a:r>
          </a:p>
          <a:p>
            <a:pPr lvl="1">
              <a:lnSpc>
                <a:spcPct val="107000"/>
              </a:lnSpc>
              <a:spcAft>
                <a:spcPts val="800"/>
              </a:spcAft>
            </a:pPr>
            <a:r>
              <a:rPr lang="en-US" sz="14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Divide and conquer – Once the communication among these aspects of the solution are finalized, developing solutions to each can be carried out independently.</a:t>
            </a:r>
          </a:p>
        </p:txBody>
      </p:sp>
    </p:spTree>
    <p:extLst>
      <p:ext uri="{BB962C8B-B14F-4D97-AF65-F5344CB8AC3E}">
        <p14:creationId xmlns:p14="http://schemas.microsoft.com/office/powerpoint/2010/main" val="31751821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788670"/>
          </a:xfrm>
          <a:blipFill>
            <a:blip r:embed="rId3"/>
            <a:tile tx="0" ty="0" sx="100000" sy="100000" flip="none" algn="tl"/>
          </a:blipFill>
          <a:ln>
            <a:noFill/>
          </a:ln>
        </p:spPr>
        <p:txBody>
          <a:bodyPr/>
          <a:lstStyle/>
          <a:p>
            <a:r>
              <a:rPr lang="en-US" b="1" dirty="0"/>
              <a:t>Review midterm</a:t>
            </a:r>
          </a:p>
        </p:txBody>
      </p:sp>
      <p:sp>
        <p:nvSpPr>
          <p:cNvPr id="3" name="Slide Number Placeholder 2"/>
          <p:cNvSpPr>
            <a:spLocks noGrp="1"/>
          </p:cNvSpPr>
          <p:nvPr>
            <p:ph type="sldNum" sz="quarter" idx="12"/>
          </p:nvPr>
        </p:nvSpPr>
        <p:spPr>
          <a:xfrm>
            <a:off x="9448800" y="6492875"/>
            <a:ext cx="2743200" cy="365125"/>
          </a:xfrm>
        </p:spPr>
        <p:txBody>
          <a:bodyPr/>
          <a:lstStyle/>
          <a:p>
            <a:fld id="{B661BBF0-7AC7-4757-B695-A62919CB5B85}" type="slidenum">
              <a:rPr lang="en-US" smtClean="0"/>
              <a:t>13</a:t>
            </a:fld>
            <a:endParaRPr lang="en-US" dirty="0"/>
          </a:p>
        </p:txBody>
      </p:sp>
      <p:sp>
        <p:nvSpPr>
          <p:cNvPr id="6" name="Rectangle 5"/>
          <p:cNvSpPr>
            <a:spLocks noChangeArrowheads="1"/>
          </p:cNvSpPr>
          <p:nvPr/>
        </p:nvSpPr>
        <p:spPr bwMode="auto">
          <a:xfrm>
            <a:off x="77361" y="796897"/>
            <a:ext cx="11481416" cy="1857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tabLst>
                <a:tab pos="3992563" algn="l"/>
              </a:tabLst>
              <a:defRPr>
                <a:solidFill>
                  <a:schemeClr val="tx1"/>
                </a:solidFill>
                <a:latin typeface="Arial" panose="020B0604020202020204" pitchFamily="34" charset="0"/>
              </a:defRPr>
            </a:lvl1pPr>
            <a:lvl2pPr eaLnBrk="0" fontAlgn="base" hangingPunct="0">
              <a:spcBef>
                <a:spcPct val="0"/>
              </a:spcBef>
              <a:spcAft>
                <a:spcPct val="0"/>
              </a:spcAft>
              <a:tabLst>
                <a:tab pos="3992563" algn="l"/>
              </a:tabLst>
              <a:defRPr>
                <a:solidFill>
                  <a:schemeClr val="tx1"/>
                </a:solidFill>
                <a:latin typeface="Arial" panose="020B0604020202020204" pitchFamily="34" charset="0"/>
              </a:defRPr>
            </a:lvl2pPr>
            <a:lvl3pPr eaLnBrk="0" fontAlgn="base" hangingPunct="0">
              <a:spcBef>
                <a:spcPct val="0"/>
              </a:spcBef>
              <a:spcAft>
                <a:spcPct val="0"/>
              </a:spcAft>
              <a:tabLst>
                <a:tab pos="3992563" algn="l"/>
              </a:tabLst>
              <a:defRPr>
                <a:solidFill>
                  <a:schemeClr val="tx1"/>
                </a:solidFill>
                <a:latin typeface="Arial" panose="020B0604020202020204" pitchFamily="34" charset="0"/>
              </a:defRPr>
            </a:lvl3pPr>
            <a:lvl4pPr eaLnBrk="0" fontAlgn="base" hangingPunct="0">
              <a:spcBef>
                <a:spcPct val="0"/>
              </a:spcBef>
              <a:spcAft>
                <a:spcPct val="0"/>
              </a:spcAft>
              <a:tabLst>
                <a:tab pos="3992563" algn="l"/>
              </a:tabLst>
              <a:defRPr>
                <a:solidFill>
                  <a:schemeClr val="tx1"/>
                </a:solidFill>
                <a:latin typeface="Arial" panose="020B0604020202020204" pitchFamily="34" charset="0"/>
              </a:defRPr>
            </a:lvl4pPr>
            <a:lvl5pPr eaLnBrk="0" fontAlgn="base" hangingPunct="0">
              <a:spcBef>
                <a:spcPct val="0"/>
              </a:spcBef>
              <a:spcAft>
                <a:spcPct val="0"/>
              </a:spcAft>
              <a:tabLst>
                <a:tab pos="3992563" algn="l"/>
              </a:tabLst>
              <a:defRPr>
                <a:solidFill>
                  <a:schemeClr val="tx1"/>
                </a:solidFill>
                <a:latin typeface="Arial" panose="020B0604020202020204" pitchFamily="34" charset="0"/>
              </a:defRPr>
            </a:lvl5pPr>
            <a:lvl6pPr eaLnBrk="0" fontAlgn="base" hangingPunct="0">
              <a:spcBef>
                <a:spcPct val="0"/>
              </a:spcBef>
              <a:spcAft>
                <a:spcPct val="0"/>
              </a:spcAft>
              <a:tabLst>
                <a:tab pos="3992563" algn="l"/>
              </a:tabLst>
              <a:defRPr>
                <a:solidFill>
                  <a:schemeClr val="tx1"/>
                </a:solidFill>
                <a:latin typeface="Arial" panose="020B0604020202020204" pitchFamily="34" charset="0"/>
              </a:defRPr>
            </a:lvl6pPr>
            <a:lvl7pPr eaLnBrk="0" fontAlgn="base" hangingPunct="0">
              <a:spcBef>
                <a:spcPct val="0"/>
              </a:spcBef>
              <a:spcAft>
                <a:spcPct val="0"/>
              </a:spcAft>
              <a:tabLst>
                <a:tab pos="3992563" algn="l"/>
              </a:tabLst>
              <a:defRPr>
                <a:solidFill>
                  <a:schemeClr val="tx1"/>
                </a:solidFill>
                <a:latin typeface="Arial" panose="020B0604020202020204" pitchFamily="34" charset="0"/>
              </a:defRPr>
            </a:lvl7pPr>
            <a:lvl8pPr eaLnBrk="0" fontAlgn="base" hangingPunct="0">
              <a:spcBef>
                <a:spcPct val="0"/>
              </a:spcBef>
              <a:spcAft>
                <a:spcPct val="0"/>
              </a:spcAft>
              <a:tabLst>
                <a:tab pos="3992563" algn="l"/>
              </a:tabLst>
              <a:defRPr>
                <a:solidFill>
                  <a:schemeClr val="tx1"/>
                </a:solidFill>
                <a:latin typeface="Arial" panose="020B0604020202020204" pitchFamily="34" charset="0"/>
              </a:defRPr>
            </a:lvl8pPr>
            <a:lvl9pPr eaLnBrk="0" fontAlgn="base" hangingPunct="0">
              <a:spcBef>
                <a:spcPct val="0"/>
              </a:spcBef>
              <a:spcAft>
                <a:spcPct val="0"/>
              </a:spcAft>
              <a:tabLst>
                <a:tab pos="3992563" algn="l"/>
              </a:tabLst>
              <a:defRPr>
                <a:solidFill>
                  <a:schemeClr val="tx1"/>
                </a:solidFill>
                <a:latin typeface="Arial" panose="020B0604020202020204" pitchFamily="34" charset="0"/>
              </a:defRPr>
            </a:lvl9pPr>
          </a:lstStyle>
          <a:p>
            <a:pPr marL="342900" marR="0" lvl="0" indent="-342900">
              <a:lnSpc>
                <a:spcPct val="107000"/>
              </a:lnSpc>
              <a:spcAft>
                <a:spcPts val="800"/>
              </a:spcAft>
              <a:buFont typeface="+mj-lt"/>
              <a:buAutoNum type="arabicPeriod" startAt="5"/>
            </a:pPr>
            <a:r>
              <a:rPr lang="en-US" sz="1800" dirty="0">
                <a:effectLst/>
                <a:latin typeface="Calibri" panose="020F0502020204030204" pitchFamily="34" charset="0"/>
                <a:ea typeface="Calibri" panose="020F0502020204030204" pitchFamily="34" charset="0"/>
                <a:cs typeface="Times New Roman" panose="02020603050405020304" pitchFamily="18" charset="0"/>
              </a:rPr>
              <a:t>Describe in outline form the steps you would take to start the design and implementation of the new eReader capability described at the beginning of this exam. You do not need to draw diagrams, but should explain what types of diagrams you might use and when. For each diagram mentioned, list the high-level content that it would include. Use references back to previous steps to describe iterative processes. Only describe the process for parts of the Software Develop Life Cycle we have covered so far (you do not need to include testing, deployment, maintenance).  Your answer should be </a:t>
            </a:r>
            <a:r>
              <a:rPr lang="en-US" sz="1800" u="sng" dirty="0">
                <a:effectLst/>
                <a:latin typeface="Calibri" panose="020F0502020204030204" pitchFamily="34" charset="0"/>
                <a:ea typeface="Calibri" panose="020F0502020204030204" pitchFamily="34" charset="0"/>
                <a:cs typeface="Times New Roman" panose="02020603050405020304" pitchFamily="18" charset="0"/>
              </a:rPr>
              <a:t>one</a:t>
            </a:r>
            <a:r>
              <a:rPr lang="en-US" sz="1800" dirty="0">
                <a:effectLst/>
                <a:latin typeface="Calibri" panose="020F0502020204030204" pitchFamily="34" charset="0"/>
                <a:ea typeface="Calibri" panose="020F0502020204030204" pitchFamily="34" charset="0"/>
                <a:cs typeface="Times New Roman" panose="02020603050405020304" pitchFamily="18" charset="0"/>
              </a:rPr>
              <a:t> to two pages (no more). (50 points)</a:t>
            </a:r>
          </a:p>
        </p:txBody>
      </p:sp>
    </p:spTree>
    <p:extLst>
      <p:ext uri="{BB962C8B-B14F-4D97-AF65-F5344CB8AC3E}">
        <p14:creationId xmlns:p14="http://schemas.microsoft.com/office/powerpoint/2010/main" val="9252011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CE90951-785A-5A12-CD5B-2312665143A6}"/>
              </a:ext>
            </a:extLst>
          </p:cNvPr>
          <p:cNvSpPr/>
          <p:nvPr/>
        </p:nvSpPr>
        <p:spPr>
          <a:xfrm>
            <a:off x="1168400" y="5232400"/>
            <a:ext cx="825500" cy="336550"/>
          </a:xfrm>
          <a:prstGeom prst="roundRect">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C17C9FEA-5A6C-F626-864A-2063526430D9}"/>
              </a:ext>
            </a:extLst>
          </p:cNvPr>
          <p:cNvSpPr/>
          <p:nvPr/>
        </p:nvSpPr>
        <p:spPr>
          <a:xfrm>
            <a:off x="3822700" y="3662613"/>
            <a:ext cx="6680200" cy="336550"/>
          </a:xfrm>
          <a:prstGeom prst="roundRect">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DEFE0378-E65C-1282-6D96-91FBDA149760}"/>
              </a:ext>
            </a:extLst>
          </p:cNvPr>
          <p:cNvSpPr/>
          <p:nvPr/>
        </p:nvSpPr>
        <p:spPr>
          <a:xfrm>
            <a:off x="1149350" y="2768534"/>
            <a:ext cx="4889500" cy="336550"/>
          </a:xfrm>
          <a:prstGeom prst="roundRect">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0E9E864F-895C-5031-0160-A3EA54524E1A}"/>
              </a:ext>
            </a:extLst>
          </p:cNvPr>
          <p:cNvSpPr/>
          <p:nvPr/>
        </p:nvSpPr>
        <p:spPr>
          <a:xfrm>
            <a:off x="1149350" y="2087879"/>
            <a:ext cx="3111500" cy="336550"/>
          </a:xfrm>
          <a:prstGeom prst="roundRect">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0" y="1"/>
            <a:ext cx="12192000" cy="788670"/>
          </a:xfrm>
          <a:blipFill>
            <a:blip r:embed="rId3"/>
            <a:tile tx="0" ty="0" sx="100000" sy="100000" flip="none" algn="tl"/>
          </a:blipFill>
          <a:ln>
            <a:noFill/>
          </a:ln>
        </p:spPr>
        <p:txBody>
          <a:bodyPr/>
          <a:lstStyle/>
          <a:p>
            <a:r>
              <a:rPr lang="en-US" b="1" dirty="0"/>
              <a:t>Review midterm </a:t>
            </a:r>
            <a:r>
              <a:rPr lang="en-US" sz="2800" b="1" dirty="0"/>
              <a:t>– actual student answer</a:t>
            </a:r>
            <a:endParaRPr lang="en-US" b="1" dirty="0"/>
          </a:p>
        </p:txBody>
      </p:sp>
      <p:sp>
        <p:nvSpPr>
          <p:cNvPr id="3" name="Slide Number Placeholder 2"/>
          <p:cNvSpPr>
            <a:spLocks noGrp="1"/>
          </p:cNvSpPr>
          <p:nvPr>
            <p:ph type="sldNum" sz="quarter" idx="12"/>
          </p:nvPr>
        </p:nvSpPr>
        <p:spPr>
          <a:xfrm>
            <a:off x="9448800" y="6492875"/>
            <a:ext cx="2743200" cy="365125"/>
          </a:xfrm>
        </p:spPr>
        <p:txBody>
          <a:bodyPr/>
          <a:lstStyle/>
          <a:p>
            <a:fld id="{B661BBF0-7AC7-4757-B695-A62919CB5B85}" type="slidenum">
              <a:rPr lang="en-US" smtClean="0"/>
              <a:t>14</a:t>
            </a:fld>
            <a:endParaRPr lang="en-US" dirty="0"/>
          </a:p>
        </p:txBody>
      </p:sp>
      <p:sp>
        <p:nvSpPr>
          <p:cNvPr id="10" name="Rectangle: Rounded Corners 9">
            <a:extLst>
              <a:ext uri="{FF2B5EF4-FFF2-40B4-BE49-F238E27FC236}">
                <a16:creationId xmlns:a16="http://schemas.microsoft.com/office/drawing/2014/main" id="{70B5955F-2C65-311F-EC09-8428453D24F3}"/>
              </a:ext>
            </a:extLst>
          </p:cNvPr>
          <p:cNvSpPr/>
          <p:nvPr/>
        </p:nvSpPr>
        <p:spPr>
          <a:xfrm>
            <a:off x="1149350" y="1193800"/>
            <a:ext cx="6680200" cy="336550"/>
          </a:xfrm>
          <a:prstGeom prst="roundRect">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B4D8C189-32B1-5C0B-FE07-6C0E1E3A2420}"/>
              </a:ext>
            </a:extLst>
          </p:cNvPr>
          <p:cNvPicPr>
            <a:picLocks noChangeAspect="1"/>
          </p:cNvPicPr>
          <p:nvPr/>
        </p:nvPicPr>
        <p:blipFill>
          <a:blip r:embed="rId4">
            <a:clrChange>
              <a:clrFrom>
                <a:srgbClr val="FFFFFF"/>
              </a:clrFrom>
              <a:clrTo>
                <a:srgbClr val="FFFFFF">
                  <a:alpha val="0"/>
                </a:srgbClr>
              </a:clrTo>
            </a:clrChange>
          </a:blip>
          <a:srcRect b="63860"/>
          <a:stretch/>
        </p:blipFill>
        <p:spPr>
          <a:xfrm>
            <a:off x="169963" y="623571"/>
            <a:ext cx="11124052" cy="5203055"/>
          </a:xfrm>
          <a:prstGeom prst="rect">
            <a:avLst/>
          </a:prstGeom>
        </p:spPr>
      </p:pic>
    </p:spTree>
    <p:extLst>
      <p:ext uri="{BB962C8B-B14F-4D97-AF65-F5344CB8AC3E}">
        <p14:creationId xmlns:p14="http://schemas.microsoft.com/office/powerpoint/2010/main" val="15263656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30FFE7-7A91-4B0B-B3D2-811089F7BFB5}"/>
            </a:ext>
          </a:extLst>
        </p:cNvPr>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4D0D82F3-6BC5-F9AD-808E-20F1F327281A}"/>
              </a:ext>
            </a:extLst>
          </p:cNvPr>
          <p:cNvSpPr/>
          <p:nvPr/>
        </p:nvSpPr>
        <p:spPr>
          <a:xfrm>
            <a:off x="4212177" y="2851150"/>
            <a:ext cx="6680200" cy="1155701"/>
          </a:xfrm>
          <a:prstGeom prst="roundRect">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E66EE826-DF5A-6170-17D5-A839DF41B8B2}"/>
              </a:ext>
            </a:extLst>
          </p:cNvPr>
          <p:cNvSpPr/>
          <p:nvPr/>
        </p:nvSpPr>
        <p:spPr>
          <a:xfrm>
            <a:off x="4140200" y="6372015"/>
            <a:ext cx="7086600" cy="300265"/>
          </a:xfrm>
          <a:prstGeom prst="roundRect">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6A6153F7-1CA3-6CE2-B63F-A2F5A682CD75}"/>
              </a:ext>
            </a:extLst>
          </p:cNvPr>
          <p:cNvSpPr/>
          <p:nvPr/>
        </p:nvSpPr>
        <p:spPr>
          <a:xfrm>
            <a:off x="4546600" y="2425672"/>
            <a:ext cx="6680200" cy="425478"/>
          </a:xfrm>
          <a:prstGeom prst="roundRect">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04809E80-BBD1-2C59-EDFF-11841204F8A1}"/>
              </a:ext>
            </a:extLst>
          </p:cNvPr>
          <p:cNvSpPr/>
          <p:nvPr/>
        </p:nvSpPr>
        <p:spPr>
          <a:xfrm>
            <a:off x="4476750" y="1744544"/>
            <a:ext cx="6680200" cy="241717"/>
          </a:xfrm>
          <a:prstGeom prst="roundRect">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6">
            <a:extLst>
              <a:ext uri="{FF2B5EF4-FFF2-40B4-BE49-F238E27FC236}">
                <a16:creationId xmlns:a16="http://schemas.microsoft.com/office/drawing/2014/main" id="{13212049-7D3E-C7A4-8F98-E787D1B9D3AA}"/>
              </a:ext>
            </a:extLst>
          </p:cNvPr>
          <p:cNvSpPr/>
          <p:nvPr/>
        </p:nvSpPr>
        <p:spPr>
          <a:xfrm>
            <a:off x="4610100" y="633712"/>
            <a:ext cx="6680200" cy="718837"/>
          </a:xfrm>
          <a:prstGeom prst="roundRect">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Rounded Corners 5">
            <a:extLst>
              <a:ext uri="{FF2B5EF4-FFF2-40B4-BE49-F238E27FC236}">
                <a16:creationId xmlns:a16="http://schemas.microsoft.com/office/drawing/2014/main" id="{8E04F965-E69B-2DA1-C5CB-CB051468FD51}"/>
              </a:ext>
            </a:extLst>
          </p:cNvPr>
          <p:cNvSpPr/>
          <p:nvPr/>
        </p:nvSpPr>
        <p:spPr>
          <a:xfrm>
            <a:off x="8280399" y="171016"/>
            <a:ext cx="2469795" cy="336550"/>
          </a:xfrm>
          <a:prstGeom prst="roundRect">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A1B53B4-4F4D-1B43-ED50-CB873720DB69}"/>
              </a:ext>
            </a:extLst>
          </p:cNvPr>
          <p:cNvSpPr>
            <a:spLocks noGrp="1"/>
          </p:cNvSpPr>
          <p:nvPr>
            <p:ph type="title"/>
          </p:nvPr>
        </p:nvSpPr>
        <p:spPr>
          <a:xfrm>
            <a:off x="0" y="1"/>
            <a:ext cx="3801042" cy="788670"/>
          </a:xfrm>
          <a:blipFill>
            <a:blip r:embed="rId3"/>
            <a:tile tx="0" ty="0" sx="100000" sy="100000" flip="none" algn="tl"/>
          </a:blipFill>
          <a:ln>
            <a:noFill/>
          </a:ln>
        </p:spPr>
        <p:txBody>
          <a:bodyPr/>
          <a:lstStyle/>
          <a:p>
            <a:r>
              <a:rPr lang="en-US" b="1" dirty="0"/>
              <a:t>Review midterm</a:t>
            </a:r>
          </a:p>
        </p:txBody>
      </p:sp>
      <p:sp>
        <p:nvSpPr>
          <p:cNvPr id="3" name="Slide Number Placeholder 2">
            <a:extLst>
              <a:ext uri="{FF2B5EF4-FFF2-40B4-BE49-F238E27FC236}">
                <a16:creationId xmlns:a16="http://schemas.microsoft.com/office/drawing/2014/main" id="{2D5EB07E-D5AE-B182-F48E-906EBE1BC047}"/>
              </a:ext>
            </a:extLst>
          </p:cNvPr>
          <p:cNvSpPr>
            <a:spLocks noGrp="1"/>
          </p:cNvSpPr>
          <p:nvPr>
            <p:ph type="sldNum" sz="quarter" idx="12"/>
          </p:nvPr>
        </p:nvSpPr>
        <p:spPr>
          <a:xfrm>
            <a:off x="9448800" y="6492875"/>
            <a:ext cx="2743200" cy="365125"/>
          </a:xfrm>
        </p:spPr>
        <p:txBody>
          <a:bodyPr/>
          <a:lstStyle/>
          <a:p>
            <a:fld id="{B661BBF0-7AC7-4757-B695-A62919CB5B85}" type="slidenum">
              <a:rPr lang="en-US" smtClean="0"/>
              <a:t>15</a:t>
            </a:fld>
            <a:endParaRPr lang="en-US" dirty="0"/>
          </a:p>
        </p:txBody>
      </p:sp>
      <p:pic>
        <p:nvPicPr>
          <p:cNvPr id="5" name="Picture 4">
            <a:extLst>
              <a:ext uri="{FF2B5EF4-FFF2-40B4-BE49-F238E27FC236}">
                <a16:creationId xmlns:a16="http://schemas.microsoft.com/office/drawing/2014/main" id="{2242E42C-FA7D-EB2F-AA63-8A8AACE432B3}"/>
              </a:ext>
            </a:extLst>
          </p:cNvPr>
          <p:cNvPicPr>
            <a:picLocks noChangeAspect="1"/>
          </p:cNvPicPr>
          <p:nvPr/>
        </p:nvPicPr>
        <p:blipFill>
          <a:blip r:embed="rId4">
            <a:clrChange>
              <a:clrFrom>
                <a:srgbClr val="FFFFFF"/>
              </a:clrFrom>
              <a:clrTo>
                <a:srgbClr val="FFFFFF">
                  <a:alpha val="0"/>
                </a:srgbClr>
              </a:clrTo>
            </a:clrChange>
          </a:blip>
          <a:srcRect b="85293"/>
          <a:stretch/>
        </p:blipFill>
        <p:spPr>
          <a:xfrm>
            <a:off x="3621470" y="5474690"/>
            <a:ext cx="7939753" cy="1383310"/>
          </a:xfrm>
          <a:prstGeom prst="rect">
            <a:avLst/>
          </a:prstGeom>
        </p:spPr>
      </p:pic>
      <p:pic>
        <p:nvPicPr>
          <p:cNvPr id="9" name="Picture 8">
            <a:extLst>
              <a:ext uri="{FF2B5EF4-FFF2-40B4-BE49-F238E27FC236}">
                <a16:creationId xmlns:a16="http://schemas.microsoft.com/office/drawing/2014/main" id="{F9F7EF61-81C8-E0E7-ADD0-AA8BA8C2A3AC}"/>
              </a:ext>
            </a:extLst>
          </p:cNvPr>
          <p:cNvPicPr>
            <a:picLocks noChangeAspect="1"/>
          </p:cNvPicPr>
          <p:nvPr/>
        </p:nvPicPr>
        <p:blipFill>
          <a:blip r:embed="rId5">
            <a:clrChange>
              <a:clrFrom>
                <a:srgbClr val="FFFFFF"/>
              </a:clrFrom>
              <a:clrTo>
                <a:srgbClr val="FFFFFF">
                  <a:alpha val="0"/>
                </a:srgbClr>
              </a:clrTo>
            </a:clrChange>
          </a:blip>
          <a:srcRect t="36413" b="4517"/>
          <a:stretch/>
        </p:blipFill>
        <p:spPr>
          <a:xfrm>
            <a:off x="3801042" y="0"/>
            <a:ext cx="7760181" cy="5932605"/>
          </a:xfrm>
          <a:prstGeom prst="rect">
            <a:avLst/>
          </a:prstGeom>
        </p:spPr>
      </p:pic>
    </p:spTree>
    <p:extLst>
      <p:ext uri="{BB962C8B-B14F-4D97-AF65-F5344CB8AC3E}">
        <p14:creationId xmlns:p14="http://schemas.microsoft.com/office/powerpoint/2010/main" val="25670316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58B9B9-41E9-C181-70A6-BF4E40CEFAFF}"/>
            </a:ext>
          </a:extLst>
        </p:cNvPr>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67FDE017-E014-CC9C-F95B-62B86EEC9453}"/>
              </a:ext>
            </a:extLst>
          </p:cNvPr>
          <p:cNvSpPr/>
          <p:nvPr/>
        </p:nvSpPr>
        <p:spPr>
          <a:xfrm>
            <a:off x="1219200" y="3031708"/>
            <a:ext cx="8864600" cy="617656"/>
          </a:xfrm>
          <a:prstGeom prst="roundRect">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6">
            <a:extLst>
              <a:ext uri="{FF2B5EF4-FFF2-40B4-BE49-F238E27FC236}">
                <a16:creationId xmlns:a16="http://schemas.microsoft.com/office/drawing/2014/main" id="{85398A4B-6839-B200-2FCD-41759CBB2B8B}"/>
              </a:ext>
            </a:extLst>
          </p:cNvPr>
          <p:cNvSpPr/>
          <p:nvPr/>
        </p:nvSpPr>
        <p:spPr>
          <a:xfrm>
            <a:off x="1079500" y="1236544"/>
            <a:ext cx="8591550" cy="617656"/>
          </a:xfrm>
          <a:prstGeom prst="roundRect">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B049417-ABAB-DD41-488E-7F0EB12C90BE}"/>
              </a:ext>
            </a:extLst>
          </p:cNvPr>
          <p:cNvSpPr>
            <a:spLocks noGrp="1"/>
          </p:cNvSpPr>
          <p:nvPr>
            <p:ph type="title"/>
          </p:nvPr>
        </p:nvSpPr>
        <p:spPr>
          <a:xfrm>
            <a:off x="0" y="1"/>
            <a:ext cx="12192000" cy="788670"/>
          </a:xfrm>
          <a:blipFill>
            <a:blip r:embed="rId3"/>
            <a:tile tx="0" ty="0" sx="100000" sy="100000" flip="none" algn="tl"/>
          </a:blipFill>
          <a:ln>
            <a:noFill/>
          </a:ln>
        </p:spPr>
        <p:txBody>
          <a:bodyPr/>
          <a:lstStyle/>
          <a:p>
            <a:r>
              <a:rPr lang="en-US" b="1" dirty="0"/>
              <a:t>Review midterm</a:t>
            </a:r>
          </a:p>
        </p:txBody>
      </p:sp>
      <p:sp>
        <p:nvSpPr>
          <p:cNvPr id="3" name="Slide Number Placeholder 2">
            <a:extLst>
              <a:ext uri="{FF2B5EF4-FFF2-40B4-BE49-F238E27FC236}">
                <a16:creationId xmlns:a16="http://schemas.microsoft.com/office/drawing/2014/main" id="{1CB306C9-B77B-61EB-505F-B04C81E338B3}"/>
              </a:ext>
            </a:extLst>
          </p:cNvPr>
          <p:cNvSpPr>
            <a:spLocks noGrp="1"/>
          </p:cNvSpPr>
          <p:nvPr>
            <p:ph type="sldNum" sz="quarter" idx="12"/>
          </p:nvPr>
        </p:nvSpPr>
        <p:spPr>
          <a:xfrm>
            <a:off x="9448800" y="6492875"/>
            <a:ext cx="2743200" cy="365125"/>
          </a:xfrm>
        </p:spPr>
        <p:txBody>
          <a:bodyPr/>
          <a:lstStyle/>
          <a:p>
            <a:fld id="{B661BBF0-7AC7-4757-B695-A62919CB5B85}" type="slidenum">
              <a:rPr lang="en-US" smtClean="0"/>
              <a:t>16</a:t>
            </a:fld>
            <a:endParaRPr lang="en-US" dirty="0"/>
          </a:p>
        </p:txBody>
      </p:sp>
      <p:pic>
        <p:nvPicPr>
          <p:cNvPr id="6" name="Picture 5">
            <a:extLst>
              <a:ext uri="{FF2B5EF4-FFF2-40B4-BE49-F238E27FC236}">
                <a16:creationId xmlns:a16="http://schemas.microsoft.com/office/drawing/2014/main" id="{AC82B384-31A3-2757-7C99-0755101DB39B}"/>
              </a:ext>
            </a:extLst>
          </p:cNvPr>
          <p:cNvPicPr>
            <a:picLocks noChangeAspect="1"/>
          </p:cNvPicPr>
          <p:nvPr/>
        </p:nvPicPr>
        <p:blipFill>
          <a:blip r:embed="rId4">
            <a:clrChange>
              <a:clrFrom>
                <a:srgbClr val="FFFFFF"/>
              </a:clrFrom>
              <a:clrTo>
                <a:srgbClr val="FFFFFF">
                  <a:alpha val="0"/>
                </a:srgbClr>
              </a:clrTo>
            </a:clrChange>
          </a:blip>
          <a:srcRect t="14089" b="47207"/>
          <a:stretch/>
        </p:blipFill>
        <p:spPr>
          <a:xfrm>
            <a:off x="0" y="844550"/>
            <a:ext cx="10594902" cy="4857750"/>
          </a:xfrm>
          <a:prstGeom prst="rect">
            <a:avLst/>
          </a:prstGeom>
        </p:spPr>
      </p:pic>
    </p:spTree>
    <p:extLst>
      <p:ext uri="{BB962C8B-B14F-4D97-AF65-F5344CB8AC3E}">
        <p14:creationId xmlns:p14="http://schemas.microsoft.com/office/powerpoint/2010/main" val="4675564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A8741E-35D2-3048-6500-0C7E8554C973}"/>
            </a:ext>
          </a:extLst>
        </p:cNvPr>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4BA846A1-70C9-90B4-BDCF-ABB4CE1F3827}"/>
              </a:ext>
            </a:extLst>
          </p:cNvPr>
          <p:cNvSpPr/>
          <p:nvPr/>
        </p:nvSpPr>
        <p:spPr>
          <a:xfrm>
            <a:off x="723900" y="2981970"/>
            <a:ext cx="9956800" cy="2479030"/>
          </a:xfrm>
          <a:prstGeom prst="roundRect">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Rounded Corners 3">
            <a:extLst>
              <a:ext uri="{FF2B5EF4-FFF2-40B4-BE49-F238E27FC236}">
                <a16:creationId xmlns:a16="http://schemas.microsoft.com/office/drawing/2014/main" id="{4FAAC92E-69FC-23F7-A2E5-BAD2DEC8F6FD}"/>
              </a:ext>
            </a:extLst>
          </p:cNvPr>
          <p:cNvSpPr/>
          <p:nvPr/>
        </p:nvSpPr>
        <p:spPr>
          <a:xfrm>
            <a:off x="1073150" y="882650"/>
            <a:ext cx="8464550" cy="412750"/>
          </a:xfrm>
          <a:prstGeom prst="roundRect">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85182E6-7686-5731-0849-8429138185A8}"/>
              </a:ext>
            </a:extLst>
          </p:cNvPr>
          <p:cNvSpPr>
            <a:spLocks noGrp="1"/>
          </p:cNvSpPr>
          <p:nvPr>
            <p:ph type="title"/>
          </p:nvPr>
        </p:nvSpPr>
        <p:spPr>
          <a:xfrm>
            <a:off x="0" y="1"/>
            <a:ext cx="12192000" cy="788670"/>
          </a:xfrm>
          <a:blipFill>
            <a:blip r:embed="rId3"/>
            <a:tile tx="0" ty="0" sx="100000" sy="100000" flip="none" algn="tl"/>
          </a:blipFill>
          <a:ln>
            <a:noFill/>
          </a:ln>
        </p:spPr>
        <p:txBody>
          <a:bodyPr/>
          <a:lstStyle/>
          <a:p>
            <a:r>
              <a:rPr lang="en-US" b="1" dirty="0"/>
              <a:t>Review midterm</a:t>
            </a:r>
          </a:p>
        </p:txBody>
      </p:sp>
      <p:sp>
        <p:nvSpPr>
          <p:cNvPr id="3" name="Slide Number Placeholder 2">
            <a:extLst>
              <a:ext uri="{FF2B5EF4-FFF2-40B4-BE49-F238E27FC236}">
                <a16:creationId xmlns:a16="http://schemas.microsoft.com/office/drawing/2014/main" id="{FE3B7C37-BBFF-4E75-050D-5340B828CFF7}"/>
              </a:ext>
            </a:extLst>
          </p:cNvPr>
          <p:cNvSpPr>
            <a:spLocks noGrp="1"/>
          </p:cNvSpPr>
          <p:nvPr>
            <p:ph type="sldNum" sz="quarter" idx="12"/>
          </p:nvPr>
        </p:nvSpPr>
        <p:spPr>
          <a:xfrm>
            <a:off x="9448800" y="6492875"/>
            <a:ext cx="2743200" cy="365125"/>
          </a:xfrm>
        </p:spPr>
        <p:txBody>
          <a:bodyPr/>
          <a:lstStyle/>
          <a:p>
            <a:fld id="{B661BBF0-7AC7-4757-B695-A62919CB5B85}" type="slidenum">
              <a:rPr lang="en-US" smtClean="0"/>
              <a:t>17</a:t>
            </a:fld>
            <a:endParaRPr lang="en-US" dirty="0"/>
          </a:p>
        </p:txBody>
      </p:sp>
      <p:pic>
        <p:nvPicPr>
          <p:cNvPr id="6" name="Picture 5">
            <a:extLst>
              <a:ext uri="{FF2B5EF4-FFF2-40B4-BE49-F238E27FC236}">
                <a16:creationId xmlns:a16="http://schemas.microsoft.com/office/drawing/2014/main" id="{95DE4430-CBC8-AF53-D359-7649F3FBCA64}"/>
              </a:ext>
            </a:extLst>
          </p:cNvPr>
          <p:cNvPicPr>
            <a:picLocks noChangeAspect="1"/>
          </p:cNvPicPr>
          <p:nvPr/>
        </p:nvPicPr>
        <p:blipFill>
          <a:blip r:embed="rId4">
            <a:clrChange>
              <a:clrFrom>
                <a:srgbClr val="FFFFFF"/>
              </a:clrFrom>
              <a:clrTo>
                <a:srgbClr val="FFFFFF">
                  <a:alpha val="0"/>
                </a:srgbClr>
              </a:clrTo>
            </a:clrChange>
          </a:blip>
          <a:srcRect t="52608" b="4106"/>
          <a:stretch/>
        </p:blipFill>
        <p:spPr>
          <a:xfrm>
            <a:off x="60910" y="882650"/>
            <a:ext cx="10773317" cy="5524500"/>
          </a:xfrm>
          <a:prstGeom prst="rect">
            <a:avLst/>
          </a:prstGeom>
        </p:spPr>
      </p:pic>
    </p:spTree>
    <p:extLst>
      <p:ext uri="{BB962C8B-B14F-4D97-AF65-F5344CB8AC3E}">
        <p14:creationId xmlns:p14="http://schemas.microsoft.com/office/powerpoint/2010/main" val="37476862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7ED2B5C-C73F-94C3-267F-852A0F128236}"/>
            </a:ext>
          </a:extLst>
        </p:cNvPr>
        <p:cNvGrpSpPr/>
        <p:nvPr/>
      </p:nvGrpSpPr>
      <p:grpSpPr>
        <a:xfrm>
          <a:off x="0" y="0"/>
          <a:ext cx="0" cy="0"/>
          <a:chOff x="0" y="0"/>
          <a:chExt cx="0" cy="0"/>
        </a:xfrm>
      </p:grpSpPr>
      <p:sp>
        <p:nvSpPr>
          <p:cNvPr id="18" name="Rectangle 17">
            <a:extLst>
              <a:ext uri="{FF2B5EF4-FFF2-40B4-BE49-F238E27FC236}">
                <a16:creationId xmlns:a16="http://schemas.microsoft.com/office/drawing/2014/main" id="{17C1730A-8EFC-38F2-2EB4-9F00058F1E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4982A69-41B7-5C65-63B4-9B6F1F421B2A}"/>
              </a:ext>
            </a:extLst>
          </p:cNvPr>
          <p:cNvSpPr>
            <a:spLocks noGrp="1"/>
          </p:cNvSpPr>
          <p:nvPr>
            <p:ph type="title"/>
          </p:nvPr>
        </p:nvSpPr>
        <p:spPr>
          <a:xfrm>
            <a:off x="838200" y="459863"/>
            <a:ext cx="10515600" cy="1004594"/>
          </a:xfrm>
        </p:spPr>
        <p:txBody>
          <a:bodyPr vert="horz" lIns="91440" tIns="45720" rIns="91440" bIns="45720" rtlCol="0" anchor="ctr">
            <a:normAutofit/>
          </a:bodyPr>
          <a:lstStyle/>
          <a:p>
            <a:pPr algn="ctr"/>
            <a:r>
              <a:rPr lang="en-US" b="1" kern="1200" dirty="0">
                <a:solidFill>
                  <a:srgbClr val="FFFFFF"/>
                </a:solidFill>
                <a:latin typeface="+mj-lt"/>
                <a:ea typeface="+mj-ea"/>
                <a:cs typeface="+mj-cs"/>
              </a:rPr>
              <a:t>Status Reports</a:t>
            </a:r>
          </a:p>
        </p:txBody>
      </p:sp>
      <p:sp>
        <p:nvSpPr>
          <p:cNvPr id="20" name="Rectangle: Rounded Corners 19">
            <a:extLst>
              <a:ext uri="{FF2B5EF4-FFF2-40B4-BE49-F238E27FC236}">
                <a16:creationId xmlns:a16="http://schemas.microsoft.com/office/drawing/2014/main" id="{E4EF209A-3BBC-C373-2B9C-7895CF0E2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496" y="1587970"/>
            <a:ext cx="11033008" cy="4768380"/>
          </a:xfrm>
          <a:prstGeom prst="roundRect">
            <a:avLst>
              <a:gd name="adj" fmla="val 3174"/>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Slide Number Placeholder 2">
            <a:extLst>
              <a:ext uri="{FF2B5EF4-FFF2-40B4-BE49-F238E27FC236}">
                <a16:creationId xmlns:a16="http://schemas.microsoft.com/office/drawing/2014/main" id="{FFD70A56-3314-73CA-36FA-C89327FA0A8A}"/>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B661BBF0-7AC7-4757-B695-A62919CB5B85}" type="slidenum">
              <a:rPr kumimoji="0" lang="en-US" sz="1200" b="0" i="0" u="none" strike="noStrike" kern="1200" cap="none" spc="0" normalizeH="0" baseline="0" noProof="0">
                <a:ln>
                  <a:noFill/>
                </a:ln>
                <a:solidFill>
                  <a:srgbClr val="FFFFFF"/>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18</a:t>
            </a:fld>
            <a:endParaRPr kumimoji="0" lang="en-US" sz="12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62986379-741E-DD9F-BBE2-3F7A29B566BF}"/>
              </a:ext>
            </a:extLst>
          </p:cNvPr>
          <p:cNvSpPr txBox="1"/>
          <p:nvPr/>
        </p:nvSpPr>
        <p:spPr>
          <a:xfrm>
            <a:off x="1005886" y="1859340"/>
            <a:ext cx="10858500" cy="1569660"/>
          </a:xfrm>
          <a:prstGeom prst="rect">
            <a:avLst/>
          </a:prstGeom>
          <a:noFill/>
        </p:spPr>
        <p:txBody>
          <a:bodyPr wrap="square" rtlCol="0">
            <a:spAutoFit/>
          </a:bodyPr>
          <a:lstStyle/>
          <a:p>
            <a:r>
              <a:rPr lang="en-US" sz="2400" b="1" u="sng" dirty="0"/>
              <a:t>Status reports from teams:</a:t>
            </a:r>
          </a:p>
          <a:p>
            <a:pPr marL="800100" lvl="1" indent="-342900">
              <a:buFont typeface="Courier New" panose="02070309020205020404" pitchFamily="49" charset="0"/>
              <a:buChar char="o"/>
            </a:pPr>
            <a:r>
              <a:rPr lang="en-US" sz="2400" dirty="0"/>
              <a:t>Azerbaijan</a:t>
            </a:r>
          </a:p>
          <a:p>
            <a:pPr marL="800100" lvl="1" indent="-342900">
              <a:buFont typeface="Courier New" panose="02070309020205020404" pitchFamily="49" charset="0"/>
              <a:buChar char="o"/>
            </a:pPr>
            <a:r>
              <a:rPr lang="en-US" sz="2400" dirty="0"/>
              <a:t>Bro</a:t>
            </a:r>
          </a:p>
          <a:p>
            <a:pPr marL="800100" lvl="1" indent="-342900">
              <a:buFont typeface="Courier New" panose="02070309020205020404" pitchFamily="49" charset="0"/>
              <a:buChar char="o"/>
            </a:pPr>
            <a:r>
              <a:rPr lang="en-US" sz="2400" dirty="0"/>
              <a:t>C</a:t>
            </a:r>
          </a:p>
        </p:txBody>
      </p:sp>
      <p:sp>
        <p:nvSpPr>
          <p:cNvPr id="6" name="TextBox 5">
            <a:extLst>
              <a:ext uri="{FF2B5EF4-FFF2-40B4-BE49-F238E27FC236}">
                <a16:creationId xmlns:a16="http://schemas.microsoft.com/office/drawing/2014/main" id="{3453CDE9-E8F7-89AD-31F8-6C1086E6A451}"/>
              </a:ext>
            </a:extLst>
          </p:cNvPr>
          <p:cNvSpPr txBox="1"/>
          <p:nvPr/>
        </p:nvSpPr>
        <p:spPr>
          <a:xfrm>
            <a:off x="930153" y="3912094"/>
            <a:ext cx="9908052" cy="1938992"/>
          </a:xfrm>
          <a:prstGeom prst="rect">
            <a:avLst/>
          </a:prstGeom>
          <a:noFill/>
        </p:spPr>
        <p:txBody>
          <a:bodyPr wrap="square" rtlCol="0">
            <a:spAutoFit/>
          </a:bodyPr>
          <a:lstStyle/>
          <a:p>
            <a:r>
              <a:rPr lang="en-US" sz="2000" dirty="0"/>
              <a:t>A short verbal update on how your project is going. Please include:</a:t>
            </a:r>
          </a:p>
          <a:p>
            <a:pPr marL="342900" indent="-342900">
              <a:buFont typeface="Arial" panose="020B0604020202020204" pitchFamily="34" charset="0"/>
              <a:buChar char="•"/>
            </a:pPr>
            <a:r>
              <a:rPr lang="en-US" sz="2000" dirty="0"/>
              <a:t>What you’ve worked on in the past week</a:t>
            </a:r>
          </a:p>
          <a:p>
            <a:pPr marL="342900" indent="-342900">
              <a:buFont typeface="Arial" panose="020B0604020202020204" pitchFamily="34" charset="0"/>
              <a:buChar char="•"/>
            </a:pPr>
            <a:r>
              <a:rPr lang="en-US" sz="2000" dirty="0"/>
              <a:t>Unexpected difficulties and thoughts on mitigation</a:t>
            </a:r>
          </a:p>
          <a:p>
            <a:pPr marL="342900" indent="-342900">
              <a:buFont typeface="Arial" panose="020B0604020202020204" pitchFamily="34" charset="0"/>
              <a:buChar char="•"/>
            </a:pPr>
            <a:r>
              <a:rPr lang="en-US" sz="2000" dirty="0"/>
              <a:t>What’s gone well!</a:t>
            </a:r>
          </a:p>
          <a:p>
            <a:pPr marL="342900" indent="-342900">
              <a:buFont typeface="Arial" panose="020B0604020202020204" pitchFamily="34" charset="0"/>
              <a:buChar char="•"/>
            </a:pPr>
            <a:r>
              <a:rPr lang="en-US" sz="2000" dirty="0"/>
              <a:t>Your progress versus your plan, and any changes made to the plan</a:t>
            </a:r>
          </a:p>
          <a:p>
            <a:pPr marL="342900" indent="-342900">
              <a:buFont typeface="Arial" panose="020B0604020202020204" pitchFamily="34" charset="0"/>
              <a:buChar char="•"/>
            </a:pPr>
            <a:r>
              <a:rPr lang="en-US" sz="2000" dirty="0"/>
              <a:t>Next steps</a:t>
            </a:r>
          </a:p>
        </p:txBody>
      </p:sp>
    </p:spTree>
    <p:extLst>
      <p:ext uri="{BB962C8B-B14F-4D97-AF65-F5344CB8AC3E}">
        <p14:creationId xmlns:p14="http://schemas.microsoft.com/office/powerpoint/2010/main" val="19798670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AE2B703B-46F9-481A-A605-82E2A828C4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63550" y="136525"/>
            <a:ext cx="10515600" cy="543707"/>
          </a:xfrm>
        </p:spPr>
        <p:txBody>
          <a:bodyPr vert="horz" lIns="91440" tIns="45720" rIns="91440" bIns="45720" rtlCol="0" anchor="ctr">
            <a:normAutofit fontScale="90000"/>
          </a:bodyPr>
          <a:lstStyle/>
          <a:p>
            <a:pPr algn="ctr"/>
            <a:r>
              <a:rPr lang="en-US" b="1" kern="1200" dirty="0">
                <a:solidFill>
                  <a:srgbClr val="FFFFFF"/>
                </a:solidFill>
                <a:latin typeface="+mj-lt"/>
                <a:ea typeface="+mj-ea"/>
                <a:cs typeface="+mj-cs"/>
              </a:rPr>
              <a:t>Example Project Walkthrough</a:t>
            </a:r>
          </a:p>
        </p:txBody>
      </p:sp>
      <p:sp>
        <p:nvSpPr>
          <p:cNvPr id="20" name="Rectangle: Rounded Corners 19">
            <a:extLst>
              <a:ext uri="{FF2B5EF4-FFF2-40B4-BE49-F238E27FC236}">
                <a16:creationId xmlns:a16="http://schemas.microsoft.com/office/drawing/2014/main" id="{F13BE4D7-0C3D-4906-B230-A1C5B4665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496" y="1587970"/>
            <a:ext cx="11033008" cy="4768380"/>
          </a:xfrm>
          <a:prstGeom prst="roundRect">
            <a:avLst>
              <a:gd name="adj" fmla="val 3174"/>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B661BBF0-7AC7-4757-B695-A62919CB5B85}" type="slidenum">
              <a:rPr lang="en-US">
                <a:solidFill>
                  <a:srgbClr val="FFFFFF"/>
                </a:solidFill>
              </a:rPr>
              <a:pPr>
                <a:spcAft>
                  <a:spcPts val="600"/>
                </a:spcAft>
              </a:pPr>
              <a:t>19</a:t>
            </a:fld>
            <a:endParaRPr lang="en-US">
              <a:solidFill>
                <a:srgbClr val="FFFFFF"/>
              </a:solidFill>
            </a:endParaRPr>
          </a:p>
        </p:txBody>
      </p:sp>
      <p:pic>
        <p:nvPicPr>
          <p:cNvPr id="6" name="Picture 5">
            <a:extLst>
              <a:ext uri="{FF2B5EF4-FFF2-40B4-BE49-F238E27FC236}">
                <a16:creationId xmlns:a16="http://schemas.microsoft.com/office/drawing/2014/main" id="{6A535653-43B1-2307-32C2-4846CECDF7E0}"/>
              </a:ext>
            </a:extLst>
          </p:cNvPr>
          <p:cNvPicPr>
            <a:picLocks noChangeAspect="1"/>
          </p:cNvPicPr>
          <p:nvPr/>
        </p:nvPicPr>
        <p:blipFill>
          <a:blip r:embed="rId3"/>
          <a:stretch>
            <a:fillRect/>
          </a:stretch>
        </p:blipFill>
        <p:spPr>
          <a:xfrm>
            <a:off x="949221" y="1647371"/>
            <a:ext cx="10247824" cy="4679951"/>
          </a:xfrm>
          <a:prstGeom prst="rect">
            <a:avLst/>
          </a:prstGeom>
        </p:spPr>
      </p:pic>
      <p:sp>
        <p:nvSpPr>
          <p:cNvPr id="4" name="Rectangle: Folded Corner 3">
            <a:extLst>
              <a:ext uri="{FF2B5EF4-FFF2-40B4-BE49-F238E27FC236}">
                <a16:creationId xmlns:a16="http://schemas.microsoft.com/office/drawing/2014/main" id="{35E1EA6F-A6C8-8EFB-E7A0-AAD499AA71AB}"/>
              </a:ext>
            </a:extLst>
          </p:cNvPr>
          <p:cNvSpPr/>
          <p:nvPr/>
        </p:nvSpPr>
        <p:spPr>
          <a:xfrm>
            <a:off x="240588" y="672538"/>
            <a:ext cx="2882900" cy="2018830"/>
          </a:xfrm>
          <a:prstGeom prst="foldedCorner">
            <a:avLst/>
          </a:prstGeom>
          <a:solidFill>
            <a:schemeClr val="accent4">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Full walkthrough can be found on Blackboard in the </a:t>
            </a:r>
            <a:r>
              <a:rPr lang="en-US" i="1" dirty="0">
                <a:solidFill>
                  <a:schemeClr val="tx1"/>
                </a:solidFill>
              </a:rPr>
              <a:t>Design elements </a:t>
            </a:r>
            <a:r>
              <a:rPr lang="en-US" dirty="0">
                <a:solidFill>
                  <a:schemeClr val="tx1"/>
                </a:solidFill>
              </a:rPr>
              <a:t>folder.</a:t>
            </a:r>
          </a:p>
        </p:txBody>
      </p:sp>
    </p:spTree>
    <p:extLst>
      <p:ext uri="{BB962C8B-B14F-4D97-AF65-F5344CB8AC3E}">
        <p14:creationId xmlns:p14="http://schemas.microsoft.com/office/powerpoint/2010/main" val="8825265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AE2B703B-46F9-481A-A605-82E2A828C4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838200" y="459863"/>
            <a:ext cx="10515600" cy="1004594"/>
          </a:xfrm>
        </p:spPr>
        <p:txBody>
          <a:bodyPr vert="horz" lIns="91440" tIns="45720" rIns="91440" bIns="45720" rtlCol="0" anchor="ctr">
            <a:normAutofit/>
          </a:bodyPr>
          <a:lstStyle/>
          <a:p>
            <a:pPr algn="ctr"/>
            <a:r>
              <a:rPr lang="en-US" b="1" kern="1200">
                <a:solidFill>
                  <a:srgbClr val="FFFFFF"/>
                </a:solidFill>
                <a:latin typeface="+mj-lt"/>
                <a:ea typeface="+mj-ea"/>
                <a:cs typeface="+mj-cs"/>
              </a:rPr>
              <a:t>Outline for today’s class</a:t>
            </a:r>
          </a:p>
        </p:txBody>
      </p:sp>
      <p:sp>
        <p:nvSpPr>
          <p:cNvPr id="20" name="Rectangle: Rounded Corners 19">
            <a:extLst>
              <a:ext uri="{FF2B5EF4-FFF2-40B4-BE49-F238E27FC236}">
                <a16:creationId xmlns:a16="http://schemas.microsoft.com/office/drawing/2014/main" id="{F13BE4D7-0C3D-4906-B230-A1C5B4665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496" y="1587970"/>
            <a:ext cx="11033008" cy="4768380"/>
          </a:xfrm>
          <a:prstGeom prst="roundRect">
            <a:avLst>
              <a:gd name="adj" fmla="val 3174"/>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Slide Number Placeholder 2"/>
          <p:cNvSpPr>
            <a:spLocks noGrp="1"/>
          </p:cNvSpPr>
          <p:nvPr>
            <p:ph type="sldNum" sz="quarter" idx="12"/>
          </p:nvPr>
        </p:nvSpPr>
        <p:spPr>
          <a:xfrm>
            <a:off x="8610600" y="6356350"/>
            <a:ext cx="2743200" cy="365125"/>
          </a:xfrm>
        </p:spPr>
        <p:txBody>
          <a:bodyPr vert="horz" lIns="91440" tIns="45720" rIns="91440" bIns="45720" rtlCol="0" anchor="ct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B661BBF0-7AC7-4757-B695-A62919CB5B85}" type="slidenum">
              <a:rPr kumimoji="0" lang="en-US" sz="1200" b="0" i="0" u="none" strike="noStrike" kern="1200" cap="none" spc="0" normalizeH="0" baseline="0" noProof="0">
                <a:ln>
                  <a:noFill/>
                </a:ln>
                <a:solidFill>
                  <a:srgbClr val="FFFFFF"/>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2</a:t>
            </a:fld>
            <a:endParaRPr kumimoji="0" lang="en-US" sz="12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45622B51-A415-42D8-44BB-A2C41E5ACB8B}"/>
              </a:ext>
            </a:extLst>
          </p:cNvPr>
          <p:cNvSpPr txBox="1"/>
          <p:nvPr/>
        </p:nvSpPr>
        <p:spPr>
          <a:xfrm>
            <a:off x="4800600" y="1382638"/>
            <a:ext cx="3877408" cy="5000728"/>
          </a:xfrm>
          <a:prstGeom prst="rect">
            <a:avLst/>
          </a:prstGeom>
          <a:noFill/>
        </p:spPr>
        <p:txBody>
          <a:bodyPr wrap="square" rtlCol="0">
            <a:spAutoFit/>
          </a:bodyPr>
          <a:lstStyle/>
          <a:p>
            <a:pPr marL="285750" marR="0" lvl="0" indent="-285750" algn="l" defTabSz="914400" rtl="0" eaLnBrk="1" fontAlgn="auto" latinLnBrk="0" hangingPunct="1">
              <a:lnSpc>
                <a:spcPct val="2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Review midterm</a:t>
            </a:r>
          </a:p>
          <a:p>
            <a:pPr marL="285750" marR="0" lvl="0" indent="-285750" algn="l" defTabSz="914400" rtl="0" eaLnBrk="1" fontAlgn="auto" latinLnBrk="0" hangingPunct="1">
              <a:lnSpc>
                <a:spcPct val="2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Status reports</a:t>
            </a:r>
          </a:p>
          <a:p>
            <a:pPr marL="285750" marR="0" lvl="0" indent="-285750" algn="l" defTabSz="914400" rtl="0" eaLnBrk="1" fontAlgn="auto" latinLnBrk="0" hangingPunct="1">
              <a:lnSpc>
                <a:spcPct val="2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Example project walkthrough</a:t>
            </a:r>
          </a:p>
          <a:p>
            <a:pPr marL="285750" marR="0" lvl="0" indent="-285750" algn="l" defTabSz="914400" rtl="0" eaLnBrk="1" fontAlgn="auto" latinLnBrk="0" hangingPunct="1">
              <a:lnSpc>
                <a:spcPct val="2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Data Serialization</a:t>
            </a:r>
          </a:p>
          <a:p>
            <a:pPr marL="285750" marR="0" lvl="0" indent="-285750" algn="l" defTabSz="914400" rtl="0" eaLnBrk="1" fontAlgn="auto" latinLnBrk="0" hangingPunct="1">
              <a:lnSpc>
                <a:spcPct val="2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Version control systems</a:t>
            </a:r>
          </a:p>
          <a:p>
            <a:pPr marL="285750" marR="0" lvl="0" indent="-285750" algn="l" defTabSz="914400" rtl="0" eaLnBrk="1" fontAlgn="auto" latinLnBrk="0" hangingPunct="1">
              <a:lnSpc>
                <a:spcPct val="2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Language and algorithm choice</a:t>
            </a:r>
          </a:p>
          <a:p>
            <a:pPr marL="285750" marR="0" lvl="0" indent="-285750" algn="l" defTabSz="914400" rtl="0" eaLnBrk="1" fontAlgn="auto" latinLnBrk="0" hangingPunct="1">
              <a:lnSpc>
                <a:spcPct val="2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chemeClr val="accent3">
                    <a:lumMod val="75000"/>
                  </a:schemeClr>
                </a:solidFill>
                <a:effectLst/>
                <a:uLnTx/>
                <a:uFillTx/>
                <a:latin typeface="Calibri" panose="020F0502020204030204"/>
                <a:ea typeface="+mn-ea"/>
                <a:cs typeface="+mn-cs"/>
              </a:rPr>
              <a:t>Testing</a:t>
            </a:r>
          </a:p>
          <a:p>
            <a:pPr marL="285750" marR="0" lvl="0" indent="-285750" algn="l" defTabSz="914400" rtl="0" eaLnBrk="1" fontAlgn="auto" latinLnBrk="0" hangingPunct="1">
              <a:lnSpc>
                <a:spcPct val="2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Homework</a:t>
            </a:r>
          </a:p>
          <a:p>
            <a:pPr marL="285750" marR="0" lvl="0" indent="-285750" algn="l" defTabSz="914400" rtl="0" eaLnBrk="1" fontAlgn="auto" latinLnBrk="0" hangingPunct="1">
              <a:lnSpc>
                <a:spcPct val="2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Project time</a:t>
            </a:r>
          </a:p>
        </p:txBody>
      </p:sp>
    </p:spTree>
    <p:extLst>
      <p:ext uri="{BB962C8B-B14F-4D97-AF65-F5344CB8AC3E}">
        <p14:creationId xmlns:p14="http://schemas.microsoft.com/office/powerpoint/2010/main" val="33822279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788670"/>
          </a:xfrm>
          <a:blipFill>
            <a:blip r:embed="rId3"/>
            <a:tile tx="0" ty="0" sx="100000" sy="100000" flip="none" algn="tl"/>
          </a:blipFill>
          <a:ln>
            <a:noFill/>
          </a:ln>
        </p:spPr>
        <p:txBody>
          <a:bodyPr/>
          <a:lstStyle/>
          <a:p>
            <a:r>
              <a:rPr lang="en-US" b="1" dirty="0"/>
              <a:t>Example Project Walk Through -- Demo</a:t>
            </a:r>
          </a:p>
        </p:txBody>
      </p:sp>
      <p:sp>
        <p:nvSpPr>
          <p:cNvPr id="3" name="Slide Number Placeholder 2"/>
          <p:cNvSpPr>
            <a:spLocks noGrp="1"/>
          </p:cNvSpPr>
          <p:nvPr>
            <p:ph type="sldNum" sz="quarter" idx="12"/>
          </p:nvPr>
        </p:nvSpPr>
        <p:spPr>
          <a:xfrm>
            <a:off x="9448800" y="6492875"/>
            <a:ext cx="2743200" cy="365125"/>
          </a:xfrm>
        </p:spPr>
        <p:txBody>
          <a:bodyPr/>
          <a:lstStyle/>
          <a:p>
            <a:fld id="{B661BBF0-7AC7-4757-B695-A62919CB5B85}" type="slidenum">
              <a:rPr lang="en-US" smtClean="0"/>
              <a:t>20</a:t>
            </a:fld>
            <a:endParaRPr lang="en-US" dirty="0"/>
          </a:p>
        </p:txBody>
      </p:sp>
      <p:pic>
        <p:nvPicPr>
          <p:cNvPr id="6" name="Picture 5">
            <a:extLst>
              <a:ext uri="{FF2B5EF4-FFF2-40B4-BE49-F238E27FC236}">
                <a16:creationId xmlns:a16="http://schemas.microsoft.com/office/drawing/2014/main" id="{B4EA57D4-F7F5-BAD0-C151-14E82D5CAE55}"/>
              </a:ext>
            </a:extLst>
          </p:cNvPr>
          <p:cNvPicPr>
            <a:picLocks noChangeAspect="1"/>
          </p:cNvPicPr>
          <p:nvPr/>
        </p:nvPicPr>
        <p:blipFill>
          <a:blip r:embed="rId4"/>
          <a:stretch>
            <a:fillRect/>
          </a:stretch>
        </p:blipFill>
        <p:spPr>
          <a:xfrm>
            <a:off x="3789946" y="820563"/>
            <a:ext cx="5430253" cy="6061501"/>
          </a:xfrm>
          <a:prstGeom prst="rect">
            <a:avLst/>
          </a:prstGeom>
        </p:spPr>
      </p:pic>
      <p:sp>
        <p:nvSpPr>
          <p:cNvPr id="7" name="TextBox 6">
            <a:extLst>
              <a:ext uri="{FF2B5EF4-FFF2-40B4-BE49-F238E27FC236}">
                <a16:creationId xmlns:a16="http://schemas.microsoft.com/office/drawing/2014/main" id="{A71A155D-C82E-DCD9-F4E2-3578C7434520}"/>
              </a:ext>
            </a:extLst>
          </p:cNvPr>
          <p:cNvSpPr txBox="1"/>
          <p:nvPr/>
        </p:nvSpPr>
        <p:spPr>
          <a:xfrm>
            <a:off x="192505" y="2117558"/>
            <a:ext cx="5029200" cy="369332"/>
          </a:xfrm>
          <a:prstGeom prst="rect">
            <a:avLst/>
          </a:prstGeom>
          <a:noFill/>
        </p:spPr>
        <p:txBody>
          <a:bodyPr wrap="square" rtlCol="0">
            <a:spAutoFit/>
          </a:bodyPr>
          <a:lstStyle/>
          <a:p>
            <a:r>
              <a:rPr lang="en-US" dirty="0">
                <a:hlinkClick r:id="rId5"/>
              </a:rPr>
              <a:t>http://127.0.0.1:8000/sudoku/</a:t>
            </a:r>
            <a:r>
              <a:rPr lang="en-US" dirty="0"/>
              <a:t>  </a:t>
            </a:r>
          </a:p>
        </p:txBody>
      </p:sp>
    </p:spTree>
    <p:extLst>
      <p:ext uri="{BB962C8B-B14F-4D97-AF65-F5344CB8AC3E}">
        <p14:creationId xmlns:p14="http://schemas.microsoft.com/office/powerpoint/2010/main" val="29493403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49242" y="1"/>
            <a:ext cx="4142758" cy="751973"/>
          </a:xfrm>
          <a:blipFill>
            <a:blip r:embed="rId3"/>
            <a:tile tx="0" ty="0" sx="100000" sy="100000" flip="none" algn="tl"/>
          </a:blipFill>
          <a:ln>
            <a:noFill/>
          </a:ln>
        </p:spPr>
        <p:txBody>
          <a:bodyPr>
            <a:normAutofit/>
          </a:bodyPr>
          <a:lstStyle/>
          <a:p>
            <a:r>
              <a:rPr lang="en-US" sz="2000" b="1" dirty="0"/>
              <a:t>Example Project Walk Through – HTML</a:t>
            </a:r>
          </a:p>
        </p:txBody>
      </p:sp>
      <p:sp>
        <p:nvSpPr>
          <p:cNvPr id="3" name="Slide Number Placeholder 2"/>
          <p:cNvSpPr>
            <a:spLocks noGrp="1"/>
          </p:cNvSpPr>
          <p:nvPr>
            <p:ph type="sldNum" sz="quarter" idx="12"/>
          </p:nvPr>
        </p:nvSpPr>
        <p:spPr>
          <a:xfrm>
            <a:off x="9448800" y="6492875"/>
            <a:ext cx="2743200" cy="365125"/>
          </a:xfrm>
        </p:spPr>
        <p:txBody>
          <a:bodyPr/>
          <a:lstStyle/>
          <a:p>
            <a:fld id="{B661BBF0-7AC7-4757-B695-A62919CB5B85}" type="slidenum">
              <a:rPr lang="en-US" smtClean="0"/>
              <a:t>21</a:t>
            </a:fld>
            <a:endParaRPr lang="en-US" dirty="0"/>
          </a:p>
        </p:txBody>
      </p:sp>
      <p:pic>
        <p:nvPicPr>
          <p:cNvPr id="8" name="Picture 7">
            <a:extLst>
              <a:ext uri="{FF2B5EF4-FFF2-40B4-BE49-F238E27FC236}">
                <a16:creationId xmlns:a16="http://schemas.microsoft.com/office/drawing/2014/main" id="{D6BBB4C7-FF3D-B00A-F4DB-7BE34A8ED317}"/>
              </a:ext>
            </a:extLst>
          </p:cNvPr>
          <p:cNvPicPr>
            <a:picLocks noChangeAspect="1"/>
          </p:cNvPicPr>
          <p:nvPr/>
        </p:nvPicPr>
        <p:blipFill>
          <a:blip r:embed="rId4"/>
          <a:stretch>
            <a:fillRect/>
          </a:stretch>
        </p:blipFill>
        <p:spPr>
          <a:xfrm>
            <a:off x="0" y="0"/>
            <a:ext cx="8049242" cy="6857999"/>
          </a:xfrm>
          <a:prstGeom prst="rect">
            <a:avLst/>
          </a:prstGeom>
        </p:spPr>
      </p:pic>
      <p:sp>
        <p:nvSpPr>
          <p:cNvPr id="10" name="TextBox 9">
            <a:extLst>
              <a:ext uri="{FF2B5EF4-FFF2-40B4-BE49-F238E27FC236}">
                <a16:creationId xmlns:a16="http://schemas.microsoft.com/office/drawing/2014/main" id="{7DD6FEE4-BC22-76B6-6AB2-71B3C6A113AE}"/>
              </a:ext>
            </a:extLst>
          </p:cNvPr>
          <p:cNvSpPr txBox="1"/>
          <p:nvPr/>
        </p:nvSpPr>
        <p:spPr>
          <a:xfrm>
            <a:off x="4824248" y="2624151"/>
            <a:ext cx="2543503" cy="369332"/>
          </a:xfrm>
          <a:prstGeom prst="rect">
            <a:avLst/>
          </a:prstGeom>
          <a:noFill/>
        </p:spPr>
        <p:txBody>
          <a:bodyPr wrap="square" rtlCol="0">
            <a:spAutoFit/>
          </a:bodyPr>
          <a:lstStyle>
            <a:defPPr>
              <a:defRPr lang="en-US"/>
            </a:defPPr>
            <a:lvl1pPr>
              <a:defRPr>
                <a:highlight>
                  <a:srgbClr val="FFFF00"/>
                </a:highlight>
              </a:defRPr>
            </a:lvl1pPr>
          </a:lstStyle>
          <a:p>
            <a:r>
              <a:rPr lang="en-US" dirty="0"/>
              <a:t>Set up top menu</a:t>
            </a:r>
          </a:p>
        </p:txBody>
      </p:sp>
      <p:pic>
        <p:nvPicPr>
          <p:cNvPr id="11" name="Picture 10">
            <a:extLst>
              <a:ext uri="{FF2B5EF4-FFF2-40B4-BE49-F238E27FC236}">
                <a16:creationId xmlns:a16="http://schemas.microsoft.com/office/drawing/2014/main" id="{4084C4F6-8E79-3E5D-C684-9852ED61074B}"/>
              </a:ext>
            </a:extLst>
          </p:cNvPr>
          <p:cNvPicPr>
            <a:picLocks noChangeAspect="1"/>
          </p:cNvPicPr>
          <p:nvPr/>
        </p:nvPicPr>
        <p:blipFill rotWithShape="1">
          <a:blip r:embed="rId5"/>
          <a:srcRect l="222" t="10877" r="53138"/>
          <a:stretch/>
        </p:blipFill>
        <p:spPr>
          <a:xfrm>
            <a:off x="8256920" y="875901"/>
            <a:ext cx="2743200" cy="5851287"/>
          </a:xfrm>
          <a:prstGeom prst="rect">
            <a:avLst/>
          </a:prstGeom>
        </p:spPr>
      </p:pic>
      <p:sp>
        <p:nvSpPr>
          <p:cNvPr id="12" name="TextBox 11">
            <a:extLst>
              <a:ext uri="{FF2B5EF4-FFF2-40B4-BE49-F238E27FC236}">
                <a16:creationId xmlns:a16="http://schemas.microsoft.com/office/drawing/2014/main" id="{069689FE-2CA4-C871-E73E-5EDBD7326F69}"/>
              </a:ext>
            </a:extLst>
          </p:cNvPr>
          <p:cNvSpPr txBox="1"/>
          <p:nvPr/>
        </p:nvSpPr>
        <p:spPr>
          <a:xfrm>
            <a:off x="5325977" y="1563584"/>
            <a:ext cx="3663616" cy="369332"/>
          </a:xfrm>
          <a:prstGeom prst="rect">
            <a:avLst/>
          </a:prstGeom>
          <a:noFill/>
        </p:spPr>
        <p:txBody>
          <a:bodyPr wrap="square" rtlCol="0">
            <a:spAutoFit/>
          </a:bodyPr>
          <a:lstStyle>
            <a:defPPr>
              <a:defRPr lang="en-US"/>
            </a:defPPr>
            <a:lvl1pPr>
              <a:defRPr>
                <a:highlight>
                  <a:srgbClr val="FFFF00"/>
                </a:highlight>
              </a:defRPr>
            </a:lvl1pPr>
          </a:lstStyle>
          <a:p>
            <a:r>
              <a:rPr lang="en-US" dirty="0"/>
              <a:t>Load in the JavaScript code</a:t>
            </a:r>
          </a:p>
        </p:txBody>
      </p:sp>
      <p:sp>
        <p:nvSpPr>
          <p:cNvPr id="13" name="TextBox 12">
            <a:extLst>
              <a:ext uri="{FF2B5EF4-FFF2-40B4-BE49-F238E27FC236}">
                <a16:creationId xmlns:a16="http://schemas.microsoft.com/office/drawing/2014/main" id="{8A6325CE-3A7C-34DC-0FE5-F38A9516ED25}"/>
              </a:ext>
            </a:extLst>
          </p:cNvPr>
          <p:cNvSpPr txBox="1"/>
          <p:nvPr/>
        </p:nvSpPr>
        <p:spPr>
          <a:xfrm>
            <a:off x="5723523" y="691235"/>
            <a:ext cx="3663616" cy="369332"/>
          </a:xfrm>
          <a:prstGeom prst="rect">
            <a:avLst/>
          </a:prstGeom>
          <a:noFill/>
        </p:spPr>
        <p:txBody>
          <a:bodyPr wrap="square" rtlCol="0">
            <a:spAutoFit/>
          </a:bodyPr>
          <a:lstStyle/>
          <a:p>
            <a:r>
              <a:rPr lang="en-US" dirty="0">
                <a:highlight>
                  <a:srgbClr val="FFFF00"/>
                </a:highlight>
              </a:rPr>
              <a:t>Load in the CSS “code”</a:t>
            </a:r>
          </a:p>
        </p:txBody>
      </p:sp>
    </p:spTree>
    <p:extLst>
      <p:ext uri="{BB962C8B-B14F-4D97-AF65-F5344CB8AC3E}">
        <p14:creationId xmlns:p14="http://schemas.microsoft.com/office/powerpoint/2010/main" val="9393566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06B12BE-AF71-121F-54A8-B91ACAF9FA3A}"/>
              </a:ext>
            </a:extLst>
          </p:cNvPr>
          <p:cNvPicPr>
            <a:picLocks noChangeAspect="1"/>
          </p:cNvPicPr>
          <p:nvPr/>
        </p:nvPicPr>
        <p:blipFill>
          <a:blip r:embed="rId3"/>
          <a:stretch>
            <a:fillRect/>
          </a:stretch>
        </p:blipFill>
        <p:spPr>
          <a:xfrm>
            <a:off x="-1" y="0"/>
            <a:ext cx="12184705" cy="6791826"/>
          </a:xfrm>
          <a:prstGeom prst="rect">
            <a:avLst/>
          </a:prstGeom>
        </p:spPr>
      </p:pic>
      <p:sp>
        <p:nvSpPr>
          <p:cNvPr id="2" name="Title 1"/>
          <p:cNvSpPr>
            <a:spLocks noGrp="1"/>
          </p:cNvSpPr>
          <p:nvPr>
            <p:ph type="title"/>
          </p:nvPr>
        </p:nvSpPr>
        <p:spPr>
          <a:xfrm>
            <a:off x="8049242" y="1"/>
            <a:ext cx="4142758" cy="751973"/>
          </a:xfrm>
          <a:blipFill>
            <a:blip r:embed="rId4"/>
            <a:tile tx="0" ty="0" sx="100000" sy="100000" flip="none" algn="tl"/>
          </a:blipFill>
          <a:ln>
            <a:noFill/>
          </a:ln>
        </p:spPr>
        <p:txBody>
          <a:bodyPr>
            <a:normAutofit/>
          </a:bodyPr>
          <a:lstStyle/>
          <a:p>
            <a:r>
              <a:rPr lang="en-US" sz="2000" b="1" dirty="0"/>
              <a:t>Example Project Walk Through – JavaScript</a:t>
            </a:r>
          </a:p>
        </p:txBody>
      </p:sp>
      <p:sp>
        <p:nvSpPr>
          <p:cNvPr id="3" name="Slide Number Placeholder 2"/>
          <p:cNvSpPr>
            <a:spLocks noGrp="1"/>
          </p:cNvSpPr>
          <p:nvPr>
            <p:ph type="sldNum" sz="quarter" idx="12"/>
          </p:nvPr>
        </p:nvSpPr>
        <p:spPr>
          <a:xfrm>
            <a:off x="9448800" y="6492875"/>
            <a:ext cx="2743200" cy="365125"/>
          </a:xfrm>
        </p:spPr>
        <p:txBody>
          <a:bodyPr/>
          <a:lstStyle/>
          <a:p>
            <a:fld id="{B661BBF0-7AC7-4757-B695-A62919CB5B85}" type="slidenum">
              <a:rPr lang="en-US" smtClean="0"/>
              <a:t>22</a:t>
            </a:fld>
            <a:endParaRPr lang="en-US" dirty="0"/>
          </a:p>
        </p:txBody>
      </p:sp>
      <p:sp>
        <p:nvSpPr>
          <p:cNvPr id="10" name="TextBox 9">
            <a:extLst>
              <a:ext uri="{FF2B5EF4-FFF2-40B4-BE49-F238E27FC236}">
                <a16:creationId xmlns:a16="http://schemas.microsoft.com/office/drawing/2014/main" id="{7DD6FEE4-BC22-76B6-6AB2-71B3C6A113AE}"/>
              </a:ext>
            </a:extLst>
          </p:cNvPr>
          <p:cNvSpPr txBox="1"/>
          <p:nvPr/>
        </p:nvSpPr>
        <p:spPr>
          <a:xfrm>
            <a:off x="8169441" y="866274"/>
            <a:ext cx="3856122" cy="4524315"/>
          </a:xfrm>
          <a:prstGeom prst="rect">
            <a:avLst/>
          </a:prstGeom>
          <a:noFill/>
        </p:spPr>
        <p:txBody>
          <a:bodyPr wrap="square" rtlCol="0">
            <a:spAutoFit/>
          </a:bodyPr>
          <a:lstStyle/>
          <a:p>
            <a:r>
              <a:rPr lang="en-US" dirty="0">
                <a:highlight>
                  <a:srgbClr val="FFFF00"/>
                </a:highlight>
              </a:rPr>
              <a:t>Set up the puzzle display and event notifications / handlers</a:t>
            </a:r>
          </a:p>
          <a:p>
            <a:endParaRPr lang="en-US" dirty="0">
              <a:highlight>
                <a:srgbClr val="FFFF00"/>
              </a:highlight>
            </a:endParaRPr>
          </a:p>
          <a:p>
            <a:endParaRPr lang="en-US" dirty="0">
              <a:highlight>
                <a:srgbClr val="FFFF00"/>
              </a:highlight>
            </a:endParaRPr>
          </a:p>
          <a:p>
            <a:endParaRPr lang="en-US" dirty="0">
              <a:highlight>
                <a:srgbClr val="FFFF00"/>
              </a:highlight>
            </a:endParaRPr>
          </a:p>
          <a:p>
            <a:endParaRPr lang="en-US" dirty="0">
              <a:highlight>
                <a:srgbClr val="FFFF00"/>
              </a:highlight>
            </a:endParaRPr>
          </a:p>
          <a:p>
            <a:endParaRPr lang="en-US" dirty="0">
              <a:highlight>
                <a:srgbClr val="FFFF00"/>
              </a:highlight>
            </a:endParaRPr>
          </a:p>
          <a:p>
            <a:endParaRPr lang="en-US" dirty="0">
              <a:highlight>
                <a:srgbClr val="FFFF00"/>
              </a:highlight>
            </a:endParaRPr>
          </a:p>
          <a:p>
            <a:endParaRPr lang="en-US" dirty="0">
              <a:highlight>
                <a:srgbClr val="FFFF00"/>
              </a:highlight>
            </a:endParaRPr>
          </a:p>
          <a:p>
            <a:endParaRPr lang="en-US" dirty="0">
              <a:highlight>
                <a:srgbClr val="FFFF00"/>
              </a:highlight>
            </a:endParaRPr>
          </a:p>
          <a:p>
            <a:endParaRPr lang="en-US" dirty="0">
              <a:highlight>
                <a:srgbClr val="FFFF00"/>
              </a:highlight>
            </a:endParaRPr>
          </a:p>
          <a:p>
            <a:endParaRPr lang="en-US" dirty="0">
              <a:highlight>
                <a:srgbClr val="FFFF00"/>
              </a:highlight>
            </a:endParaRPr>
          </a:p>
          <a:p>
            <a:endParaRPr lang="en-US" dirty="0">
              <a:highlight>
                <a:srgbClr val="FFFF00"/>
              </a:highlight>
            </a:endParaRPr>
          </a:p>
          <a:p>
            <a:endParaRPr lang="en-US" dirty="0">
              <a:highlight>
                <a:srgbClr val="FFFF00"/>
              </a:highlight>
            </a:endParaRPr>
          </a:p>
          <a:p>
            <a:r>
              <a:rPr lang="en-US" dirty="0">
                <a:highlight>
                  <a:srgbClr val="FFFF00"/>
                </a:highlight>
              </a:rPr>
              <a:t>Set up the numeric entry choices with event notifications / handlers</a:t>
            </a:r>
          </a:p>
        </p:txBody>
      </p:sp>
    </p:spTree>
    <p:extLst>
      <p:ext uri="{BB962C8B-B14F-4D97-AF65-F5344CB8AC3E}">
        <p14:creationId xmlns:p14="http://schemas.microsoft.com/office/powerpoint/2010/main" val="34427872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76837" y="1"/>
            <a:ext cx="5015163" cy="751973"/>
          </a:xfrm>
          <a:blipFill>
            <a:blip r:embed="rId3"/>
            <a:tile tx="0" ty="0" sx="100000" sy="100000" flip="none" algn="tl"/>
          </a:blipFill>
          <a:ln>
            <a:noFill/>
          </a:ln>
        </p:spPr>
        <p:txBody>
          <a:bodyPr>
            <a:normAutofit/>
          </a:bodyPr>
          <a:lstStyle/>
          <a:p>
            <a:r>
              <a:rPr lang="en-US" sz="2000" b="1" dirty="0"/>
              <a:t>Example Project Walk Through – Specific Hint</a:t>
            </a:r>
          </a:p>
        </p:txBody>
      </p:sp>
      <p:sp>
        <p:nvSpPr>
          <p:cNvPr id="3" name="Slide Number Placeholder 2"/>
          <p:cNvSpPr>
            <a:spLocks noGrp="1"/>
          </p:cNvSpPr>
          <p:nvPr>
            <p:ph type="sldNum" sz="quarter" idx="12"/>
          </p:nvPr>
        </p:nvSpPr>
        <p:spPr>
          <a:xfrm>
            <a:off x="9448800" y="6492875"/>
            <a:ext cx="2743200" cy="365125"/>
          </a:xfrm>
        </p:spPr>
        <p:txBody>
          <a:bodyPr/>
          <a:lstStyle/>
          <a:p>
            <a:fld id="{B661BBF0-7AC7-4757-B695-A62919CB5B85}" type="slidenum">
              <a:rPr lang="en-US" smtClean="0"/>
              <a:t>23</a:t>
            </a:fld>
            <a:endParaRPr lang="en-US" dirty="0"/>
          </a:p>
        </p:txBody>
      </p:sp>
      <p:pic>
        <p:nvPicPr>
          <p:cNvPr id="5" name="Picture 4">
            <a:extLst>
              <a:ext uri="{FF2B5EF4-FFF2-40B4-BE49-F238E27FC236}">
                <a16:creationId xmlns:a16="http://schemas.microsoft.com/office/drawing/2014/main" id="{102FFDE3-FF8E-C563-6A10-2AA60993C047}"/>
              </a:ext>
            </a:extLst>
          </p:cNvPr>
          <p:cNvPicPr>
            <a:picLocks noChangeAspect="1"/>
          </p:cNvPicPr>
          <p:nvPr/>
        </p:nvPicPr>
        <p:blipFill>
          <a:blip r:embed="rId4"/>
          <a:stretch>
            <a:fillRect/>
          </a:stretch>
        </p:blipFill>
        <p:spPr>
          <a:xfrm>
            <a:off x="215014" y="22279"/>
            <a:ext cx="6488029" cy="2962937"/>
          </a:xfrm>
          <a:prstGeom prst="rect">
            <a:avLst/>
          </a:prstGeom>
        </p:spPr>
      </p:pic>
      <p:pic>
        <p:nvPicPr>
          <p:cNvPr id="4" name="Picture 2">
            <a:extLst>
              <a:ext uri="{FF2B5EF4-FFF2-40B4-BE49-F238E27FC236}">
                <a16:creationId xmlns:a16="http://schemas.microsoft.com/office/drawing/2014/main" id="{42D4BF3A-0F8D-D207-A5C8-860899AA574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22592"/>
          <a:stretch/>
        </p:blipFill>
        <p:spPr bwMode="auto">
          <a:xfrm>
            <a:off x="1788464" y="2757576"/>
            <a:ext cx="5647778" cy="393382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55A817DE-89AA-2F69-338D-AF1EC218A336}"/>
              </a:ext>
            </a:extLst>
          </p:cNvPr>
          <p:cNvSpPr txBox="1"/>
          <p:nvPr/>
        </p:nvSpPr>
        <p:spPr>
          <a:xfrm>
            <a:off x="2153654" y="4481758"/>
            <a:ext cx="1130968" cy="276999"/>
          </a:xfrm>
          <a:prstGeom prst="rect">
            <a:avLst/>
          </a:prstGeom>
          <a:solidFill>
            <a:schemeClr val="bg1"/>
          </a:solidFill>
        </p:spPr>
        <p:txBody>
          <a:bodyPr wrap="square" rtlCol="0">
            <a:spAutoFit/>
          </a:bodyPr>
          <a:lstStyle/>
          <a:p>
            <a:r>
              <a:rPr lang="en-US" sz="1200" b="1" dirty="0"/>
              <a:t>Select cell</a:t>
            </a:r>
          </a:p>
        </p:txBody>
      </p:sp>
      <p:sp>
        <p:nvSpPr>
          <p:cNvPr id="7" name="Rectangle 6">
            <a:extLst>
              <a:ext uri="{FF2B5EF4-FFF2-40B4-BE49-F238E27FC236}">
                <a16:creationId xmlns:a16="http://schemas.microsoft.com/office/drawing/2014/main" id="{2D3C713B-02B9-C671-515F-670D1A979B47}"/>
              </a:ext>
            </a:extLst>
          </p:cNvPr>
          <p:cNvSpPr/>
          <p:nvPr/>
        </p:nvSpPr>
        <p:spPr>
          <a:xfrm>
            <a:off x="3422984" y="3573379"/>
            <a:ext cx="102269" cy="81213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F9F9FD3D-D1F7-A625-1986-537CD7C03F85}"/>
              </a:ext>
            </a:extLst>
          </p:cNvPr>
          <p:cNvSpPr/>
          <p:nvPr/>
        </p:nvSpPr>
        <p:spPr>
          <a:xfrm>
            <a:off x="3543300" y="3807995"/>
            <a:ext cx="276726" cy="0"/>
          </a:xfrm>
          <a:custGeom>
            <a:avLst/>
            <a:gdLst>
              <a:gd name="connsiteX0" fmla="*/ 0 w 276726"/>
              <a:gd name="connsiteY0" fmla="*/ 0 h 0"/>
              <a:gd name="connsiteX1" fmla="*/ 276726 w 276726"/>
              <a:gd name="connsiteY1" fmla="*/ 0 h 0"/>
            </a:gdLst>
            <a:ahLst/>
            <a:cxnLst>
              <a:cxn ang="0">
                <a:pos x="connsiteX0" y="connsiteY0"/>
              </a:cxn>
              <a:cxn ang="0">
                <a:pos x="connsiteX1" y="connsiteY1"/>
              </a:cxn>
            </a:cxnLst>
            <a:rect l="l" t="t" r="r" b="b"/>
            <a:pathLst>
              <a:path w="276726">
                <a:moveTo>
                  <a:pt x="0" y="0"/>
                </a:moveTo>
                <a:lnTo>
                  <a:pt x="276726" y="0"/>
                </a:ln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A4DC144B-C527-DEBE-D705-49050F6B1FE9}"/>
              </a:ext>
            </a:extLst>
          </p:cNvPr>
          <p:cNvSpPr/>
          <p:nvPr/>
        </p:nvSpPr>
        <p:spPr>
          <a:xfrm>
            <a:off x="3531269" y="4084720"/>
            <a:ext cx="276726" cy="0"/>
          </a:xfrm>
          <a:custGeom>
            <a:avLst/>
            <a:gdLst>
              <a:gd name="connsiteX0" fmla="*/ 0 w 276726"/>
              <a:gd name="connsiteY0" fmla="*/ 0 h 0"/>
              <a:gd name="connsiteX1" fmla="*/ 276726 w 276726"/>
              <a:gd name="connsiteY1" fmla="*/ 0 h 0"/>
            </a:gdLst>
            <a:ahLst/>
            <a:cxnLst>
              <a:cxn ang="0">
                <a:pos x="connsiteX0" y="connsiteY0"/>
              </a:cxn>
              <a:cxn ang="0">
                <a:pos x="connsiteX1" y="connsiteY1"/>
              </a:cxn>
            </a:cxnLst>
            <a:rect l="l" t="t" r="r" b="b"/>
            <a:pathLst>
              <a:path w="276726">
                <a:moveTo>
                  <a:pt x="0" y="0"/>
                </a:moveTo>
                <a:lnTo>
                  <a:pt x="276726" y="0"/>
                </a:lnTo>
              </a:path>
            </a:pathLst>
          </a:custGeom>
          <a:noFill/>
          <a:ln>
            <a:headEnd type="triangle" w="med" len="med"/>
            <a:tailEnd type="none"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69F7430D-118D-4DBF-8D4C-356D12F00087}"/>
              </a:ext>
            </a:extLst>
          </p:cNvPr>
          <p:cNvSpPr/>
          <p:nvPr/>
        </p:nvSpPr>
        <p:spPr>
          <a:xfrm rot="5400000">
            <a:off x="3681663" y="3942969"/>
            <a:ext cx="276726" cy="0"/>
          </a:xfrm>
          <a:custGeom>
            <a:avLst/>
            <a:gdLst>
              <a:gd name="connsiteX0" fmla="*/ 0 w 276726"/>
              <a:gd name="connsiteY0" fmla="*/ 0 h 0"/>
              <a:gd name="connsiteX1" fmla="*/ 276726 w 276726"/>
              <a:gd name="connsiteY1" fmla="*/ 0 h 0"/>
            </a:gdLst>
            <a:ahLst/>
            <a:cxnLst>
              <a:cxn ang="0">
                <a:pos x="connsiteX0" y="connsiteY0"/>
              </a:cxn>
              <a:cxn ang="0">
                <a:pos x="connsiteX1" y="connsiteY1"/>
              </a:cxn>
            </a:cxnLst>
            <a:rect l="l" t="t" r="r" b="b"/>
            <a:pathLst>
              <a:path w="276726">
                <a:moveTo>
                  <a:pt x="0" y="0"/>
                </a:moveTo>
                <a:lnTo>
                  <a:pt x="276726" y="0"/>
                </a:ln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0C02719D-52AB-28C3-9429-E23DE7778842}"/>
              </a:ext>
            </a:extLst>
          </p:cNvPr>
          <p:cNvSpPr txBox="1"/>
          <p:nvPr/>
        </p:nvSpPr>
        <p:spPr>
          <a:xfrm>
            <a:off x="3860683" y="3816881"/>
            <a:ext cx="1130968" cy="276999"/>
          </a:xfrm>
          <a:prstGeom prst="rect">
            <a:avLst/>
          </a:prstGeom>
          <a:solidFill>
            <a:schemeClr val="bg1"/>
          </a:solidFill>
        </p:spPr>
        <p:txBody>
          <a:bodyPr wrap="square" rtlCol="0">
            <a:spAutoFit/>
          </a:bodyPr>
          <a:lstStyle/>
          <a:p>
            <a:r>
              <a:rPr lang="en-US" sz="1200" b="1" dirty="0" err="1"/>
              <a:t>setHintMode</a:t>
            </a:r>
            <a:r>
              <a:rPr lang="en-US" sz="1200" b="1" dirty="0"/>
              <a:t>()</a:t>
            </a:r>
          </a:p>
        </p:txBody>
      </p:sp>
      <p:sp>
        <p:nvSpPr>
          <p:cNvPr id="16" name="Freeform: Shape 15">
            <a:extLst>
              <a:ext uri="{FF2B5EF4-FFF2-40B4-BE49-F238E27FC236}">
                <a16:creationId xmlns:a16="http://schemas.microsoft.com/office/drawing/2014/main" id="{F54A3C63-42B2-7DA2-EEC1-EB0D807D1B3B}"/>
              </a:ext>
            </a:extLst>
          </p:cNvPr>
          <p:cNvSpPr/>
          <p:nvPr/>
        </p:nvSpPr>
        <p:spPr>
          <a:xfrm flipV="1">
            <a:off x="2153654" y="4255166"/>
            <a:ext cx="1269330" cy="45719"/>
          </a:xfrm>
          <a:custGeom>
            <a:avLst/>
            <a:gdLst>
              <a:gd name="connsiteX0" fmla="*/ 0 w 276726"/>
              <a:gd name="connsiteY0" fmla="*/ 0 h 0"/>
              <a:gd name="connsiteX1" fmla="*/ 276726 w 276726"/>
              <a:gd name="connsiteY1" fmla="*/ 0 h 0"/>
            </a:gdLst>
            <a:ahLst/>
            <a:cxnLst>
              <a:cxn ang="0">
                <a:pos x="connsiteX0" y="connsiteY0"/>
              </a:cxn>
              <a:cxn ang="0">
                <a:pos x="connsiteX1" y="connsiteY1"/>
              </a:cxn>
            </a:cxnLst>
            <a:rect l="l" t="t" r="r" b="b"/>
            <a:pathLst>
              <a:path w="276726">
                <a:moveTo>
                  <a:pt x="0" y="0"/>
                </a:moveTo>
                <a:lnTo>
                  <a:pt x="276726" y="0"/>
                </a:lnTo>
              </a:path>
            </a:pathLst>
          </a:custGeom>
          <a:noFill/>
          <a:ln>
            <a:headEnd type="triangle" w="med" len="med"/>
            <a:tailEnd type="none"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128D27E7-C010-DCCD-BEDB-2D94AC1A2460}"/>
              </a:ext>
            </a:extLst>
          </p:cNvPr>
          <p:cNvSpPr/>
          <p:nvPr/>
        </p:nvSpPr>
        <p:spPr>
          <a:xfrm rot="10800000" flipV="1">
            <a:off x="2153654" y="3644143"/>
            <a:ext cx="1269330" cy="45719"/>
          </a:xfrm>
          <a:custGeom>
            <a:avLst/>
            <a:gdLst>
              <a:gd name="connsiteX0" fmla="*/ 0 w 276726"/>
              <a:gd name="connsiteY0" fmla="*/ 0 h 0"/>
              <a:gd name="connsiteX1" fmla="*/ 276726 w 276726"/>
              <a:gd name="connsiteY1" fmla="*/ 0 h 0"/>
            </a:gdLst>
            <a:ahLst/>
            <a:cxnLst>
              <a:cxn ang="0">
                <a:pos x="connsiteX0" y="connsiteY0"/>
              </a:cxn>
              <a:cxn ang="0">
                <a:pos x="connsiteX1" y="connsiteY1"/>
              </a:cxn>
            </a:cxnLst>
            <a:rect l="l" t="t" r="r" b="b"/>
            <a:pathLst>
              <a:path w="276726">
                <a:moveTo>
                  <a:pt x="0" y="0"/>
                </a:moveTo>
                <a:lnTo>
                  <a:pt x="276726" y="0"/>
                </a:lnTo>
              </a:path>
            </a:pathLst>
          </a:custGeom>
          <a:noFill/>
          <a:ln>
            <a:headEnd type="triangle" w="med" len="med"/>
            <a:tailEnd type="none"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DD2C26EC-7858-E335-A744-10B1C2E0F827}"/>
              </a:ext>
            </a:extLst>
          </p:cNvPr>
          <p:cNvSpPr txBox="1"/>
          <p:nvPr/>
        </p:nvSpPr>
        <p:spPr>
          <a:xfrm>
            <a:off x="2295024" y="3342990"/>
            <a:ext cx="1130968" cy="276999"/>
          </a:xfrm>
          <a:prstGeom prst="rect">
            <a:avLst/>
          </a:prstGeom>
          <a:solidFill>
            <a:schemeClr val="bg1"/>
          </a:solidFill>
        </p:spPr>
        <p:txBody>
          <a:bodyPr wrap="square" rtlCol="0">
            <a:spAutoFit/>
          </a:bodyPr>
          <a:lstStyle/>
          <a:p>
            <a:r>
              <a:rPr lang="en-US" sz="1200" b="1" dirty="0"/>
              <a:t>Hint mode</a:t>
            </a:r>
          </a:p>
        </p:txBody>
      </p:sp>
      <p:sp>
        <p:nvSpPr>
          <p:cNvPr id="19" name="TextBox 18">
            <a:extLst>
              <a:ext uri="{FF2B5EF4-FFF2-40B4-BE49-F238E27FC236}">
                <a16:creationId xmlns:a16="http://schemas.microsoft.com/office/drawing/2014/main" id="{863FFF6A-3109-688B-D0CD-9A3A9F1F4D8D}"/>
              </a:ext>
            </a:extLst>
          </p:cNvPr>
          <p:cNvSpPr txBox="1"/>
          <p:nvPr/>
        </p:nvSpPr>
        <p:spPr>
          <a:xfrm>
            <a:off x="2278431" y="3979445"/>
            <a:ext cx="1130968" cy="276999"/>
          </a:xfrm>
          <a:prstGeom prst="rect">
            <a:avLst/>
          </a:prstGeom>
          <a:solidFill>
            <a:schemeClr val="bg1"/>
          </a:solidFill>
        </p:spPr>
        <p:txBody>
          <a:bodyPr wrap="square" rtlCol="0">
            <a:spAutoFit/>
          </a:bodyPr>
          <a:lstStyle/>
          <a:p>
            <a:r>
              <a:rPr lang="en-US" sz="1200" b="1" dirty="0"/>
              <a:t>Hint displayed</a:t>
            </a:r>
          </a:p>
        </p:txBody>
      </p:sp>
    </p:spTree>
    <p:extLst>
      <p:ext uri="{BB962C8B-B14F-4D97-AF65-F5344CB8AC3E}">
        <p14:creationId xmlns:p14="http://schemas.microsoft.com/office/powerpoint/2010/main" val="1382127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F276C906-B317-4DBB-CEF7-A201BA3A28A4}"/>
              </a:ext>
            </a:extLst>
          </p:cNvPr>
          <p:cNvPicPr>
            <a:picLocks noChangeAspect="1"/>
          </p:cNvPicPr>
          <p:nvPr/>
        </p:nvPicPr>
        <p:blipFill>
          <a:blip r:embed="rId3"/>
          <a:stretch>
            <a:fillRect/>
          </a:stretch>
        </p:blipFill>
        <p:spPr>
          <a:xfrm>
            <a:off x="57023" y="840256"/>
            <a:ext cx="8164483" cy="5921493"/>
          </a:xfrm>
          <a:prstGeom prst="rect">
            <a:avLst/>
          </a:prstGeom>
        </p:spPr>
      </p:pic>
      <p:sp>
        <p:nvSpPr>
          <p:cNvPr id="2" name="Title 1"/>
          <p:cNvSpPr>
            <a:spLocks noGrp="1"/>
          </p:cNvSpPr>
          <p:nvPr>
            <p:ph type="title"/>
          </p:nvPr>
        </p:nvSpPr>
        <p:spPr>
          <a:xfrm>
            <a:off x="7176837" y="1"/>
            <a:ext cx="5015163" cy="751973"/>
          </a:xfrm>
          <a:blipFill>
            <a:blip r:embed="rId4"/>
            <a:tile tx="0" ty="0" sx="100000" sy="100000" flip="none" algn="tl"/>
          </a:blipFill>
          <a:ln>
            <a:noFill/>
          </a:ln>
        </p:spPr>
        <p:txBody>
          <a:bodyPr>
            <a:normAutofit/>
          </a:bodyPr>
          <a:lstStyle/>
          <a:p>
            <a:r>
              <a:rPr lang="en-US" sz="2000" b="1" dirty="0"/>
              <a:t>Example Project Walk Through – Specific Hint</a:t>
            </a:r>
          </a:p>
        </p:txBody>
      </p:sp>
      <p:sp>
        <p:nvSpPr>
          <p:cNvPr id="3" name="Slide Number Placeholder 2"/>
          <p:cNvSpPr>
            <a:spLocks noGrp="1"/>
          </p:cNvSpPr>
          <p:nvPr>
            <p:ph type="sldNum" sz="quarter" idx="12"/>
          </p:nvPr>
        </p:nvSpPr>
        <p:spPr>
          <a:xfrm>
            <a:off x="9448800" y="6492875"/>
            <a:ext cx="2743200" cy="365125"/>
          </a:xfrm>
        </p:spPr>
        <p:txBody>
          <a:bodyPr/>
          <a:lstStyle/>
          <a:p>
            <a:fld id="{B661BBF0-7AC7-4757-B695-A62919CB5B85}" type="slidenum">
              <a:rPr lang="en-US" smtClean="0"/>
              <a:t>24</a:t>
            </a:fld>
            <a:endParaRPr lang="en-US" dirty="0"/>
          </a:p>
        </p:txBody>
      </p:sp>
      <p:pic>
        <p:nvPicPr>
          <p:cNvPr id="9" name="Picture 8">
            <a:extLst>
              <a:ext uri="{FF2B5EF4-FFF2-40B4-BE49-F238E27FC236}">
                <a16:creationId xmlns:a16="http://schemas.microsoft.com/office/drawing/2014/main" id="{87BB565D-E6DD-D72F-2AA1-944004B62489}"/>
              </a:ext>
            </a:extLst>
          </p:cNvPr>
          <p:cNvPicPr>
            <a:picLocks noChangeAspect="1"/>
          </p:cNvPicPr>
          <p:nvPr/>
        </p:nvPicPr>
        <p:blipFill rotWithShape="1">
          <a:blip r:embed="rId5"/>
          <a:srcRect l="22007" t="16189" r="6760" b="16069"/>
          <a:stretch/>
        </p:blipFill>
        <p:spPr>
          <a:xfrm>
            <a:off x="2494473" y="2108767"/>
            <a:ext cx="5727033" cy="295120"/>
          </a:xfrm>
          <a:prstGeom prst="rect">
            <a:avLst/>
          </a:prstGeom>
        </p:spPr>
      </p:pic>
      <p:pic>
        <p:nvPicPr>
          <p:cNvPr id="20" name="Picture 19">
            <a:extLst>
              <a:ext uri="{FF2B5EF4-FFF2-40B4-BE49-F238E27FC236}">
                <a16:creationId xmlns:a16="http://schemas.microsoft.com/office/drawing/2014/main" id="{2EF3A48F-BB92-3315-30ED-FD401F4272F6}"/>
              </a:ext>
            </a:extLst>
          </p:cNvPr>
          <p:cNvPicPr>
            <a:picLocks noChangeAspect="1"/>
          </p:cNvPicPr>
          <p:nvPr/>
        </p:nvPicPr>
        <p:blipFill>
          <a:blip r:embed="rId6"/>
          <a:stretch>
            <a:fillRect/>
          </a:stretch>
        </p:blipFill>
        <p:spPr>
          <a:xfrm>
            <a:off x="4649366" y="2472007"/>
            <a:ext cx="2677866" cy="1190162"/>
          </a:xfrm>
          <a:prstGeom prst="rect">
            <a:avLst/>
          </a:prstGeom>
        </p:spPr>
      </p:pic>
    </p:spTree>
    <p:extLst>
      <p:ext uri="{BB962C8B-B14F-4D97-AF65-F5344CB8AC3E}">
        <p14:creationId xmlns:p14="http://schemas.microsoft.com/office/powerpoint/2010/main" val="5446483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F276C906-B317-4DBB-CEF7-A201BA3A28A4}"/>
              </a:ext>
            </a:extLst>
          </p:cNvPr>
          <p:cNvPicPr>
            <a:picLocks noChangeAspect="1"/>
          </p:cNvPicPr>
          <p:nvPr/>
        </p:nvPicPr>
        <p:blipFill>
          <a:blip r:embed="rId3"/>
          <a:stretch>
            <a:fillRect/>
          </a:stretch>
        </p:blipFill>
        <p:spPr>
          <a:xfrm>
            <a:off x="22134" y="0"/>
            <a:ext cx="8164483" cy="5921493"/>
          </a:xfrm>
          <a:prstGeom prst="rect">
            <a:avLst/>
          </a:prstGeom>
        </p:spPr>
      </p:pic>
      <p:sp>
        <p:nvSpPr>
          <p:cNvPr id="2" name="Title 1"/>
          <p:cNvSpPr>
            <a:spLocks noGrp="1"/>
          </p:cNvSpPr>
          <p:nvPr>
            <p:ph type="title"/>
          </p:nvPr>
        </p:nvSpPr>
        <p:spPr>
          <a:xfrm>
            <a:off x="7694195" y="1"/>
            <a:ext cx="4497805" cy="751973"/>
          </a:xfrm>
          <a:blipFill>
            <a:blip r:embed="rId4"/>
            <a:tile tx="0" ty="0" sx="100000" sy="100000" flip="none" algn="tl"/>
          </a:blipFill>
          <a:ln>
            <a:noFill/>
          </a:ln>
        </p:spPr>
        <p:txBody>
          <a:bodyPr>
            <a:normAutofit/>
          </a:bodyPr>
          <a:lstStyle/>
          <a:p>
            <a:r>
              <a:rPr lang="en-US" sz="2000" b="1" dirty="0"/>
              <a:t>Example Project Walk Through – Specific Hint</a:t>
            </a:r>
          </a:p>
        </p:txBody>
      </p:sp>
      <p:sp>
        <p:nvSpPr>
          <p:cNvPr id="3" name="Slide Number Placeholder 2"/>
          <p:cNvSpPr>
            <a:spLocks noGrp="1"/>
          </p:cNvSpPr>
          <p:nvPr>
            <p:ph type="sldNum" sz="quarter" idx="12"/>
          </p:nvPr>
        </p:nvSpPr>
        <p:spPr>
          <a:xfrm>
            <a:off x="9448800" y="6492875"/>
            <a:ext cx="2743200" cy="365125"/>
          </a:xfrm>
        </p:spPr>
        <p:txBody>
          <a:bodyPr/>
          <a:lstStyle/>
          <a:p>
            <a:fld id="{B661BBF0-7AC7-4757-B695-A62919CB5B85}" type="slidenum">
              <a:rPr lang="en-US" smtClean="0"/>
              <a:t>25</a:t>
            </a:fld>
            <a:endParaRPr lang="en-US" dirty="0"/>
          </a:p>
        </p:txBody>
      </p:sp>
      <p:pic>
        <p:nvPicPr>
          <p:cNvPr id="5" name="Picture 4">
            <a:extLst>
              <a:ext uri="{FF2B5EF4-FFF2-40B4-BE49-F238E27FC236}">
                <a16:creationId xmlns:a16="http://schemas.microsoft.com/office/drawing/2014/main" id="{250D1AC8-D73E-5B67-EFE7-435D18742D1F}"/>
              </a:ext>
            </a:extLst>
          </p:cNvPr>
          <p:cNvPicPr>
            <a:picLocks noChangeAspect="1"/>
          </p:cNvPicPr>
          <p:nvPr/>
        </p:nvPicPr>
        <p:blipFill rotWithShape="1">
          <a:blip r:embed="rId5"/>
          <a:srcRect t="26934"/>
          <a:stretch/>
        </p:blipFill>
        <p:spPr>
          <a:xfrm>
            <a:off x="2454463" y="2460458"/>
            <a:ext cx="9624309" cy="266783"/>
          </a:xfrm>
          <a:prstGeom prst="rect">
            <a:avLst/>
          </a:prstGeom>
        </p:spPr>
      </p:pic>
      <p:pic>
        <p:nvPicPr>
          <p:cNvPr id="7" name="Picture 6">
            <a:extLst>
              <a:ext uri="{FF2B5EF4-FFF2-40B4-BE49-F238E27FC236}">
                <a16:creationId xmlns:a16="http://schemas.microsoft.com/office/drawing/2014/main" id="{F625B37A-83DF-FA30-5850-064C11488B24}"/>
              </a:ext>
            </a:extLst>
          </p:cNvPr>
          <p:cNvPicPr>
            <a:picLocks noChangeAspect="1"/>
          </p:cNvPicPr>
          <p:nvPr/>
        </p:nvPicPr>
        <p:blipFill>
          <a:blip r:embed="rId6"/>
          <a:stretch>
            <a:fillRect/>
          </a:stretch>
        </p:blipFill>
        <p:spPr>
          <a:xfrm>
            <a:off x="4890435" y="2809138"/>
            <a:ext cx="3994885" cy="4043602"/>
          </a:xfrm>
          <a:prstGeom prst="rect">
            <a:avLst/>
          </a:prstGeom>
        </p:spPr>
      </p:pic>
      <p:sp>
        <p:nvSpPr>
          <p:cNvPr id="8" name="Oval 7">
            <a:extLst>
              <a:ext uri="{FF2B5EF4-FFF2-40B4-BE49-F238E27FC236}">
                <a16:creationId xmlns:a16="http://schemas.microsoft.com/office/drawing/2014/main" id="{27D90B51-5E57-428E-632E-B02F223FFD70}"/>
              </a:ext>
            </a:extLst>
          </p:cNvPr>
          <p:cNvSpPr/>
          <p:nvPr/>
        </p:nvSpPr>
        <p:spPr>
          <a:xfrm>
            <a:off x="4443794" y="3789947"/>
            <a:ext cx="4024563" cy="583532"/>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783205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B4E121-4858-FCC0-5883-F4668770A806}"/>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D5F951F-A487-47B2-49A0-4B5FEB3EBC97}"/>
              </a:ext>
            </a:extLst>
          </p:cNvPr>
          <p:cNvSpPr>
            <a:spLocks noGrp="1"/>
          </p:cNvSpPr>
          <p:nvPr>
            <p:ph type="sldNum" sz="quarter" idx="12"/>
          </p:nvPr>
        </p:nvSpPr>
        <p:spPr>
          <a:xfrm>
            <a:off x="9448800" y="6492875"/>
            <a:ext cx="2743200" cy="365125"/>
          </a:xfrm>
        </p:spPr>
        <p:txBody>
          <a:bodyPr/>
          <a:lstStyle/>
          <a:p>
            <a:fld id="{B661BBF0-7AC7-4757-B695-A62919CB5B85}" type="slidenum">
              <a:rPr lang="en-US" smtClean="0"/>
              <a:t>26</a:t>
            </a:fld>
            <a:endParaRPr lang="en-US" dirty="0"/>
          </a:p>
        </p:txBody>
      </p:sp>
      <p:sp>
        <p:nvSpPr>
          <p:cNvPr id="6" name="Title 5">
            <a:extLst>
              <a:ext uri="{FF2B5EF4-FFF2-40B4-BE49-F238E27FC236}">
                <a16:creationId xmlns:a16="http://schemas.microsoft.com/office/drawing/2014/main" id="{6172DA5D-F679-6E35-9DD3-BFD9F59922D2}"/>
              </a:ext>
            </a:extLst>
          </p:cNvPr>
          <p:cNvSpPr>
            <a:spLocks noGrp="1"/>
          </p:cNvSpPr>
          <p:nvPr>
            <p:ph type="title"/>
          </p:nvPr>
        </p:nvSpPr>
        <p:spPr>
          <a:xfrm>
            <a:off x="1842837" y="2320256"/>
            <a:ext cx="6621379" cy="1325563"/>
          </a:xfrm>
        </p:spPr>
        <p:txBody>
          <a:bodyPr/>
          <a:lstStyle/>
          <a:p>
            <a:r>
              <a:rPr lang="en-US" dirty="0"/>
              <a:t>…</a:t>
            </a:r>
          </a:p>
        </p:txBody>
      </p:sp>
    </p:spTree>
    <p:extLst>
      <p:ext uri="{BB962C8B-B14F-4D97-AF65-F5344CB8AC3E}">
        <p14:creationId xmlns:p14="http://schemas.microsoft.com/office/powerpoint/2010/main" val="2614986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86800" y="1"/>
            <a:ext cx="3505200" cy="751973"/>
          </a:xfrm>
          <a:blipFill>
            <a:blip r:embed="rId3"/>
            <a:tile tx="0" ty="0" sx="100000" sy="100000" flip="none" algn="tl"/>
          </a:blipFill>
          <a:ln>
            <a:noFill/>
          </a:ln>
        </p:spPr>
        <p:txBody>
          <a:bodyPr>
            <a:normAutofit/>
          </a:bodyPr>
          <a:lstStyle/>
          <a:p>
            <a:r>
              <a:rPr lang="en-US" sz="2000" b="1" dirty="0"/>
              <a:t>Example Project Walk Through – Specific Hint</a:t>
            </a:r>
          </a:p>
        </p:txBody>
      </p:sp>
      <p:sp>
        <p:nvSpPr>
          <p:cNvPr id="3" name="Slide Number Placeholder 2"/>
          <p:cNvSpPr>
            <a:spLocks noGrp="1"/>
          </p:cNvSpPr>
          <p:nvPr>
            <p:ph type="sldNum" sz="quarter" idx="12"/>
          </p:nvPr>
        </p:nvSpPr>
        <p:spPr>
          <a:xfrm>
            <a:off x="9448800" y="6492875"/>
            <a:ext cx="2743200" cy="365125"/>
          </a:xfrm>
        </p:spPr>
        <p:txBody>
          <a:bodyPr/>
          <a:lstStyle/>
          <a:p>
            <a:fld id="{B661BBF0-7AC7-4757-B695-A62919CB5B85}" type="slidenum">
              <a:rPr lang="en-US" smtClean="0"/>
              <a:t>27</a:t>
            </a:fld>
            <a:endParaRPr lang="en-US" dirty="0"/>
          </a:p>
        </p:txBody>
      </p:sp>
      <p:pic>
        <p:nvPicPr>
          <p:cNvPr id="7" name="Picture 6">
            <a:extLst>
              <a:ext uri="{FF2B5EF4-FFF2-40B4-BE49-F238E27FC236}">
                <a16:creationId xmlns:a16="http://schemas.microsoft.com/office/drawing/2014/main" id="{A31E48AA-CC1E-453E-8CA8-9EE11DB03CFC}"/>
              </a:ext>
            </a:extLst>
          </p:cNvPr>
          <p:cNvPicPr>
            <a:picLocks noChangeAspect="1"/>
          </p:cNvPicPr>
          <p:nvPr/>
        </p:nvPicPr>
        <p:blipFill>
          <a:blip r:embed="rId4"/>
          <a:stretch>
            <a:fillRect/>
          </a:stretch>
        </p:blipFill>
        <p:spPr>
          <a:xfrm>
            <a:off x="215014" y="-1577924"/>
            <a:ext cx="8078924" cy="3689463"/>
          </a:xfrm>
          <a:prstGeom prst="rect">
            <a:avLst/>
          </a:prstGeom>
        </p:spPr>
      </p:pic>
      <p:pic>
        <p:nvPicPr>
          <p:cNvPr id="5" name="Picture 4">
            <a:extLst>
              <a:ext uri="{FF2B5EF4-FFF2-40B4-BE49-F238E27FC236}">
                <a16:creationId xmlns:a16="http://schemas.microsoft.com/office/drawing/2014/main" id="{63287BD2-7381-DBB5-56BC-0DDBD470E50B}"/>
              </a:ext>
            </a:extLst>
          </p:cNvPr>
          <p:cNvPicPr>
            <a:picLocks noChangeAspect="1"/>
          </p:cNvPicPr>
          <p:nvPr/>
        </p:nvPicPr>
        <p:blipFill rotWithShape="1">
          <a:blip r:embed="rId5"/>
          <a:srcRect t="10569" b="8788"/>
          <a:stretch/>
        </p:blipFill>
        <p:spPr>
          <a:xfrm>
            <a:off x="5292658" y="5736973"/>
            <a:ext cx="5527742" cy="938464"/>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FD4056C4-BC49-CC8D-1580-87873312DB30}"/>
              </a:ext>
            </a:extLst>
          </p:cNvPr>
          <p:cNvPicPr>
            <a:picLocks noChangeAspect="1"/>
          </p:cNvPicPr>
          <p:nvPr/>
        </p:nvPicPr>
        <p:blipFill>
          <a:blip r:embed="rId6"/>
          <a:stretch>
            <a:fillRect/>
          </a:stretch>
        </p:blipFill>
        <p:spPr>
          <a:xfrm>
            <a:off x="69264" y="1792705"/>
            <a:ext cx="5030889" cy="5050427"/>
          </a:xfrm>
          <a:prstGeom prst="rect">
            <a:avLst/>
          </a:prstGeom>
        </p:spPr>
      </p:pic>
      <p:sp>
        <p:nvSpPr>
          <p:cNvPr id="8" name="Arrow: Right 7">
            <a:extLst>
              <a:ext uri="{FF2B5EF4-FFF2-40B4-BE49-F238E27FC236}">
                <a16:creationId xmlns:a16="http://schemas.microsoft.com/office/drawing/2014/main" id="{6F1D820A-A368-DC8F-E490-6D843E2C9535}"/>
              </a:ext>
            </a:extLst>
          </p:cNvPr>
          <p:cNvSpPr/>
          <p:nvPr/>
        </p:nvSpPr>
        <p:spPr>
          <a:xfrm rot="5400000">
            <a:off x="2475506" y="1591176"/>
            <a:ext cx="1052768" cy="481263"/>
          </a:xfrm>
          <a:prstGeom prst="right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627017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D98036A-CC3D-87D7-D41A-CE4F4F819633}"/>
            </a:ext>
          </a:extLst>
        </p:cNvPr>
        <p:cNvGrpSpPr/>
        <p:nvPr/>
      </p:nvGrpSpPr>
      <p:grpSpPr>
        <a:xfrm>
          <a:off x="0" y="0"/>
          <a:ext cx="0" cy="0"/>
          <a:chOff x="0" y="0"/>
          <a:chExt cx="0" cy="0"/>
        </a:xfrm>
      </p:grpSpPr>
      <p:sp>
        <p:nvSpPr>
          <p:cNvPr id="18" name="Rectangle 17">
            <a:extLst>
              <a:ext uri="{FF2B5EF4-FFF2-40B4-BE49-F238E27FC236}">
                <a16:creationId xmlns:a16="http://schemas.microsoft.com/office/drawing/2014/main" id="{4733554F-F7B5-BD90-B262-8FF2B72DC3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5A31AFC-8252-A26F-EE57-F52D6C530047}"/>
              </a:ext>
            </a:extLst>
          </p:cNvPr>
          <p:cNvSpPr>
            <a:spLocks noGrp="1"/>
          </p:cNvSpPr>
          <p:nvPr>
            <p:ph type="title"/>
          </p:nvPr>
        </p:nvSpPr>
        <p:spPr>
          <a:xfrm>
            <a:off x="838200" y="459863"/>
            <a:ext cx="10515600" cy="1004594"/>
          </a:xfrm>
        </p:spPr>
        <p:txBody>
          <a:bodyPr vert="horz" lIns="91440" tIns="45720" rIns="91440" bIns="45720" rtlCol="0" anchor="ctr">
            <a:normAutofit/>
          </a:bodyPr>
          <a:lstStyle/>
          <a:p>
            <a:pPr algn="ctr"/>
            <a:r>
              <a:rPr lang="en-US" b="1" kern="1200" dirty="0">
                <a:solidFill>
                  <a:srgbClr val="FFFFFF"/>
                </a:solidFill>
                <a:latin typeface="+mj-lt"/>
                <a:ea typeface="+mj-ea"/>
                <a:cs typeface="+mj-cs"/>
              </a:rPr>
              <a:t>Data Serialization</a:t>
            </a:r>
          </a:p>
        </p:txBody>
      </p:sp>
      <p:sp>
        <p:nvSpPr>
          <p:cNvPr id="20" name="Rectangle: Rounded Corners 19">
            <a:extLst>
              <a:ext uri="{FF2B5EF4-FFF2-40B4-BE49-F238E27FC236}">
                <a16:creationId xmlns:a16="http://schemas.microsoft.com/office/drawing/2014/main" id="{C0B8A0DA-4CA0-9832-889B-79CDA0C84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496" y="1587970"/>
            <a:ext cx="11033008" cy="4768380"/>
          </a:xfrm>
          <a:prstGeom prst="roundRect">
            <a:avLst>
              <a:gd name="adj" fmla="val 3174"/>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Slide Number Placeholder 2">
            <a:extLst>
              <a:ext uri="{FF2B5EF4-FFF2-40B4-BE49-F238E27FC236}">
                <a16:creationId xmlns:a16="http://schemas.microsoft.com/office/drawing/2014/main" id="{337F5F61-52C8-ACD0-E13D-D56B01F7987C}"/>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B661BBF0-7AC7-4757-B695-A62919CB5B85}" type="slidenum">
              <a:rPr kumimoji="0" lang="en-US" sz="1200" b="0" i="0" u="none" strike="noStrike" kern="1200" cap="none" spc="0" normalizeH="0" baseline="0" noProof="0">
                <a:ln>
                  <a:noFill/>
                </a:ln>
                <a:solidFill>
                  <a:srgbClr val="FFFFFF"/>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28</a:t>
            </a:fld>
            <a:endParaRPr kumimoji="0" lang="en-US" sz="12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0594887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a:spLocks noGrp="1"/>
          </p:cNvSpPr>
          <p:nvPr>
            <p:ph type="title"/>
          </p:nvPr>
        </p:nvSpPr>
        <p:spPr>
          <a:xfrm>
            <a:off x="0" y="1"/>
            <a:ext cx="12192000" cy="788670"/>
          </a:xfrm>
          <a:blipFill>
            <a:blip r:embed="rId2"/>
            <a:tile tx="0" ty="0" sx="100000" sy="100000" flip="none" algn="tl"/>
          </a:blipFill>
          <a:ln>
            <a:noFill/>
          </a:ln>
        </p:spPr>
        <p:txBody>
          <a:bodyPr/>
          <a:lstStyle/>
          <a:p>
            <a:r>
              <a:rPr lang="en-US" b="1" dirty="0"/>
              <a:t>Serializing data/objects and sharing them</a:t>
            </a:r>
          </a:p>
        </p:txBody>
      </p:sp>
      <p:pic>
        <p:nvPicPr>
          <p:cNvPr id="2050" name="Picture 2">
            <a:extLst>
              <a:ext uri="{FF2B5EF4-FFF2-40B4-BE49-F238E27FC236}">
                <a16:creationId xmlns:a16="http://schemas.microsoft.com/office/drawing/2014/main" id="{AE2F35D0-D636-4705-FC98-A24D043948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22094" y="2142668"/>
            <a:ext cx="7105650" cy="436668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41CD27CA-5CCA-9C53-B29A-424A1FB96611}"/>
              </a:ext>
            </a:extLst>
          </p:cNvPr>
          <p:cNvSpPr txBox="1"/>
          <p:nvPr/>
        </p:nvSpPr>
        <p:spPr>
          <a:xfrm>
            <a:off x="1394856" y="1003895"/>
            <a:ext cx="9142133" cy="1138773"/>
          </a:xfrm>
          <a:prstGeom prst="rect">
            <a:avLst/>
          </a:prstGeom>
          <a:noFill/>
        </p:spPr>
        <p:txBody>
          <a:bodyPr wrap="square" rtlCol="0">
            <a:spAutoFit/>
          </a:bodyPr>
          <a:lstStyle/>
          <a:p>
            <a:r>
              <a:rPr lang="en-US" sz="1400" b="1" dirty="0">
                <a:solidFill>
                  <a:srgbClr val="202122"/>
                </a:solidFill>
                <a:latin typeface="Arial" panose="020B0604020202020204" pitchFamily="34" charset="0"/>
              </a:rPr>
              <a:t>Serialize/deserialize: </a:t>
            </a:r>
            <a:r>
              <a:rPr lang="en-US" sz="1400" b="0" i="0" dirty="0">
                <a:solidFill>
                  <a:srgbClr val="202122"/>
                </a:solidFill>
                <a:effectLst/>
                <a:latin typeface="Arial" panose="020B0604020202020204" pitchFamily="34" charset="0"/>
              </a:rPr>
              <a:t>In computing, </a:t>
            </a:r>
            <a:r>
              <a:rPr lang="en-US" sz="1400" b="1" i="0" dirty="0">
                <a:solidFill>
                  <a:srgbClr val="202122"/>
                </a:solidFill>
                <a:effectLst/>
                <a:latin typeface="Arial" panose="020B0604020202020204" pitchFamily="34" charset="0"/>
              </a:rPr>
              <a:t>serialization</a:t>
            </a:r>
            <a:r>
              <a:rPr lang="en-US" sz="1400" b="0" i="0" dirty="0">
                <a:solidFill>
                  <a:srgbClr val="202122"/>
                </a:solidFill>
                <a:effectLst/>
                <a:latin typeface="Arial" panose="020B0604020202020204" pitchFamily="34" charset="0"/>
              </a:rPr>
              <a:t> is the process of translating a </a:t>
            </a:r>
            <a:r>
              <a:rPr lang="en-US" sz="1400" b="0" i="0" u="none" strike="noStrike" dirty="0">
                <a:solidFill>
                  <a:srgbClr val="0645AD"/>
                </a:solidFill>
                <a:effectLst/>
                <a:latin typeface="Arial" panose="020B0604020202020204" pitchFamily="34" charset="0"/>
                <a:hlinkClick r:id="rId4" tooltip="Data structure"/>
              </a:rPr>
              <a:t>data structure</a:t>
            </a:r>
            <a:r>
              <a:rPr lang="en-US" sz="1400" b="0" i="0" dirty="0">
                <a:solidFill>
                  <a:srgbClr val="202122"/>
                </a:solidFill>
                <a:effectLst/>
                <a:latin typeface="Arial" panose="020B0604020202020204" pitchFamily="34" charset="0"/>
              </a:rPr>
              <a:t> or </a:t>
            </a:r>
            <a:r>
              <a:rPr lang="en-US" sz="1400" b="0" i="0" u="none" strike="noStrike" dirty="0">
                <a:solidFill>
                  <a:srgbClr val="0645AD"/>
                </a:solidFill>
                <a:effectLst/>
                <a:latin typeface="Arial" panose="020B0604020202020204" pitchFamily="34" charset="0"/>
                <a:hlinkClick r:id="rId5" tooltip="Object (computer science)"/>
              </a:rPr>
              <a:t>object</a:t>
            </a:r>
            <a:r>
              <a:rPr lang="en-US" sz="1400" b="0" i="0" dirty="0">
                <a:solidFill>
                  <a:srgbClr val="202122"/>
                </a:solidFill>
                <a:effectLst/>
                <a:latin typeface="Arial" panose="020B0604020202020204" pitchFamily="34" charset="0"/>
              </a:rPr>
              <a:t> state into a format that can be stored (e.g. </a:t>
            </a:r>
            <a:r>
              <a:rPr lang="en-US" sz="1400" b="0" i="0" u="none" strike="noStrike" dirty="0">
                <a:solidFill>
                  <a:srgbClr val="0645AD"/>
                </a:solidFill>
                <a:effectLst/>
                <a:latin typeface="Arial" panose="020B0604020202020204" pitchFamily="34" charset="0"/>
                <a:hlinkClick r:id="rId6" tooltip="Computer file"/>
              </a:rPr>
              <a:t>files</a:t>
            </a:r>
            <a:r>
              <a:rPr lang="en-US" sz="1400" b="0" i="0" dirty="0">
                <a:solidFill>
                  <a:srgbClr val="202122"/>
                </a:solidFill>
                <a:effectLst/>
                <a:latin typeface="Arial" panose="020B0604020202020204" pitchFamily="34" charset="0"/>
              </a:rPr>
              <a:t> in secondary storage devices, </a:t>
            </a:r>
            <a:r>
              <a:rPr lang="en-US" sz="1400" b="0" i="0" u="none" strike="noStrike" dirty="0">
                <a:solidFill>
                  <a:srgbClr val="0645AD"/>
                </a:solidFill>
                <a:effectLst/>
                <a:latin typeface="Arial" panose="020B0604020202020204" pitchFamily="34" charset="0"/>
                <a:hlinkClick r:id="rId7" tooltip="Data buffer"/>
              </a:rPr>
              <a:t>data buffers</a:t>
            </a:r>
            <a:r>
              <a:rPr lang="en-US" sz="1400" b="0" i="0" dirty="0">
                <a:solidFill>
                  <a:srgbClr val="202122"/>
                </a:solidFill>
                <a:effectLst/>
                <a:latin typeface="Arial" panose="020B0604020202020204" pitchFamily="34" charset="0"/>
              </a:rPr>
              <a:t> in primary storage devices) or transmitted (e.g. </a:t>
            </a:r>
            <a:r>
              <a:rPr lang="en-US" sz="1400" b="0" i="0" u="none" strike="noStrike" dirty="0">
                <a:solidFill>
                  <a:srgbClr val="0645AD"/>
                </a:solidFill>
                <a:effectLst/>
                <a:latin typeface="Arial" panose="020B0604020202020204" pitchFamily="34" charset="0"/>
                <a:hlinkClick r:id="rId8" tooltip="Data stream"/>
              </a:rPr>
              <a:t>data streams</a:t>
            </a:r>
            <a:r>
              <a:rPr lang="en-US" sz="1400" b="0" i="0" dirty="0">
                <a:solidFill>
                  <a:srgbClr val="202122"/>
                </a:solidFill>
                <a:effectLst/>
                <a:latin typeface="Arial" panose="020B0604020202020204" pitchFamily="34" charset="0"/>
              </a:rPr>
              <a:t> over </a:t>
            </a:r>
            <a:r>
              <a:rPr lang="en-US" sz="1400" b="0" i="0" u="none" strike="noStrike" dirty="0">
                <a:solidFill>
                  <a:srgbClr val="0645AD"/>
                </a:solidFill>
                <a:effectLst/>
                <a:latin typeface="Arial" panose="020B0604020202020204" pitchFamily="34" charset="0"/>
                <a:hlinkClick r:id="rId9" tooltip="Computer networks"/>
              </a:rPr>
              <a:t>computer networks</a:t>
            </a:r>
            <a:r>
              <a:rPr lang="en-US" sz="1400" b="0" i="0" dirty="0">
                <a:solidFill>
                  <a:srgbClr val="202122"/>
                </a:solidFill>
                <a:effectLst/>
                <a:latin typeface="Arial" panose="020B0604020202020204" pitchFamily="34" charset="0"/>
              </a:rPr>
              <a:t>) and reconstructed later: </a:t>
            </a:r>
            <a:r>
              <a:rPr lang="en-US" sz="1400" b="1" i="0" dirty="0">
                <a:solidFill>
                  <a:srgbClr val="202122"/>
                </a:solidFill>
                <a:effectLst/>
                <a:latin typeface="Arial" panose="020B0604020202020204" pitchFamily="34" charset="0"/>
              </a:rPr>
              <a:t>deserialization </a:t>
            </a:r>
            <a:r>
              <a:rPr lang="en-US" sz="1400" b="0" i="0" dirty="0">
                <a:solidFill>
                  <a:srgbClr val="202122"/>
                </a:solidFill>
                <a:effectLst/>
                <a:latin typeface="Arial" panose="020B0604020202020204" pitchFamily="34" charset="0"/>
              </a:rPr>
              <a:t>(possibly in a different computer environment). </a:t>
            </a:r>
            <a:r>
              <a:rPr lang="en-US" sz="1200" b="0" i="0" dirty="0">
                <a:solidFill>
                  <a:srgbClr val="202122"/>
                </a:solidFill>
                <a:effectLst/>
                <a:latin typeface="Arial" panose="020B0604020202020204" pitchFamily="34" charset="0"/>
                <a:hlinkClick r:id="rId10"/>
              </a:rPr>
              <a:t>https://en.wikipedia.org/wiki/Serialization</a:t>
            </a:r>
            <a:r>
              <a:rPr lang="en-US" sz="1200" b="0" i="0" dirty="0">
                <a:solidFill>
                  <a:srgbClr val="202122"/>
                </a:solidFill>
                <a:effectLst/>
                <a:latin typeface="Arial" panose="020B0604020202020204" pitchFamily="34" charset="0"/>
              </a:rPr>
              <a:t> </a:t>
            </a:r>
          </a:p>
          <a:p>
            <a:endParaRPr lang="en-US" sz="1200" dirty="0">
              <a:solidFill>
                <a:srgbClr val="202122"/>
              </a:solidFill>
              <a:latin typeface="Arial" panose="020B0604020202020204" pitchFamily="34" charset="0"/>
            </a:endParaRPr>
          </a:p>
        </p:txBody>
      </p:sp>
    </p:spTree>
    <p:extLst>
      <p:ext uri="{BB962C8B-B14F-4D97-AF65-F5344CB8AC3E}">
        <p14:creationId xmlns:p14="http://schemas.microsoft.com/office/powerpoint/2010/main" val="1379781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AE2B703B-46F9-481A-A605-82E2A828C4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8200" y="459863"/>
            <a:ext cx="10515600" cy="1004594"/>
          </a:xfrm>
        </p:spPr>
        <p:txBody>
          <a:bodyPr vert="horz" lIns="91440" tIns="45720" rIns="91440" bIns="45720" rtlCol="0" anchor="ctr">
            <a:normAutofit/>
          </a:bodyPr>
          <a:lstStyle/>
          <a:p>
            <a:pPr algn="ctr"/>
            <a:r>
              <a:rPr lang="en-US" b="1" kern="1200" dirty="0">
                <a:solidFill>
                  <a:srgbClr val="FFFFFF"/>
                </a:solidFill>
                <a:latin typeface="+mj-lt"/>
                <a:ea typeface="+mj-ea"/>
                <a:cs typeface="+mj-cs"/>
              </a:rPr>
              <a:t>Midterm Review</a:t>
            </a:r>
          </a:p>
        </p:txBody>
      </p:sp>
      <p:sp>
        <p:nvSpPr>
          <p:cNvPr id="20" name="Rectangle: Rounded Corners 19">
            <a:extLst>
              <a:ext uri="{FF2B5EF4-FFF2-40B4-BE49-F238E27FC236}">
                <a16:creationId xmlns:a16="http://schemas.microsoft.com/office/drawing/2014/main" id="{F13BE4D7-0C3D-4906-B230-A1C5B4665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496" y="1587970"/>
            <a:ext cx="11033008" cy="4768380"/>
          </a:xfrm>
          <a:prstGeom prst="roundRect">
            <a:avLst>
              <a:gd name="adj" fmla="val 3174"/>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B661BBF0-7AC7-4757-B695-A62919CB5B85}" type="slidenum">
              <a:rPr lang="en-US">
                <a:solidFill>
                  <a:srgbClr val="FFFFFF"/>
                </a:solidFill>
              </a:rPr>
              <a:pPr>
                <a:spcAft>
                  <a:spcPts val="600"/>
                </a:spcAft>
              </a:pPr>
              <a:t>3</a:t>
            </a:fld>
            <a:endParaRPr lang="en-US">
              <a:solidFill>
                <a:srgbClr val="FFFFFF"/>
              </a:solidFill>
            </a:endParaRPr>
          </a:p>
        </p:txBody>
      </p:sp>
      <p:sp>
        <p:nvSpPr>
          <p:cNvPr id="5" name="TextBox 4">
            <a:extLst>
              <a:ext uri="{FF2B5EF4-FFF2-40B4-BE49-F238E27FC236}">
                <a16:creationId xmlns:a16="http://schemas.microsoft.com/office/drawing/2014/main" id="{47F05233-EB86-7BA9-D53F-025F2F5E6D13}"/>
              </a:ext>
            </a:extLst>
          </p:cNvPr>
          <p:cNvSpPr txBox="1"/>
          <p:nvPr/>
        </p:nvSpPr>
        <p:spPr>
          <a:xfrm>
            <a:off x="1677068" y="1861503"/>
            <a:ext cx="7044490" cy="1200329"/>
          </a:xfrm>
          <a:prstGeom prst="rect">
            <a:avLst/>
          </a:prstGeom>
          <a:noFill/>
        </p:spPr>
        <p:txBody>
          <a:bodyPr wrap="square" rtlCol="0">
            <a:spAutoFit/>
          </a:bodyPr>
          <a:lstStyle/>
          <a:p>
            <a:pPr marL="285750" indent="-285750">
              <a:buFont typeface="Arial" panose="020B0604020202020204" pitchFamily="34" charset="0"/>
              <a:buChar char="•"/>
            </a:pPr>
            <a:r>
              <a:rPr lang="en-US" dirty="0"/>
              <a:t>If you don’t understand a question – ask me</a:t>
            </a:r>
          </a:p>
          <a:p>
            <a:pPr marL="285750" indent="-285750">
              <a:buFont typeface="Arial" panose="020B0604020202020204" pitchFamily="34" charset="0"/>
              <a:buChar char="•"/>
            </a:pPr>
            <a:r>
              <a:rPr lang="en-US" dirty="0"/>
              <a:t>If a question seems ambiguous – ask me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For the product described in the midterm: customer != user</a:t>
            </a:r>
          </a:p>
        </p:txBody>
      </p:sp>
    </p:spTree>
    <p:extLst>
      <p:ext uri="{BB962C8B-B14F-4D97-AF65-F5344CB8AC3E}">
        <p14:creationId xmlns:p14="http://schemas.microsoft.com/office/powerpoint/2010/main" val="320010628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a:spLocks noGrp="1"/>
          </p:cNvSpPr>
          <p:nvPr>
            <p:ph type="title"/>
          </p:nvPr>
        </p:nvSpPr>
        <p:spPr>
          <a:xfrm>
            <a:off x="0" y="1"/>
            <a:ext cx="12192000" cy="788670"/>
          </a:xfrm>
          <a:blipFill>
            <a:blip r:embed="rId2"/>
            <a:tile tx="0" ty="0" sx="100000" sy="100000" flip="none" algn="tl"/>
          </a:blipFill>
          <a:ln>
            <a:noFill/>
          </a:ln>
        </p:spPr>
        <p:txBody>
          <a:bodyPr/>
          <a:lstStyle/>
          <a:p>
            <a:r>
              <a:rPr lang="en-US" b="1" dirty="0"/>
              <a:t>Serializing data/objects</a:t>
            </a:r>
          </a:p>
        </p:txBody>
      </p:sp>
      <p:sp>
        <p:nvSpPr>
          <p:cNvPr id="2" name="Rectangle 1">
            <a:extLst>
              <a:ext uri="{FF2B5EF4-FFF2-40B4-BE49-F238E27FC236}">
                <a16:creationId xmlns:a16="http://schemas.microsoft.com/office/drawing/2014/main" id="{C97A03FD-E803-F852-2E12-F43EC07E0791}"/>
              </a:ext>
            </a:extLst>
          </p:cNvPr>
          <p:cNvSpPr/>
          <p:nvPr/>
        </p:nvSpPr>
        <p:spPr>
          <a:xfrm>
            <a:off x="8363826" y="6524430"/>
            <a:ext cx="3821559" cy="276999"/>
          </a:xfrm>
          <a:prstGeom prst="rect">
            <a:avLst/>
          </a:prstGeom>
        </p:spPr>
        <p:txBody>
          <a:bodyPr wrap="none">
            <a:spAutoFit/>
          </a:bodyPr>
          <a:lstStyle/>
          <a:p>
            <a:r>
              <a:rPr lang="en-US" sz="1200" dirty="0"/>
              <a:t>https://www.csestack.org/yaml-vs-json-vs-xml-difference/</a:t>
            </a:r>
          </a:p>
        </p:txBody>
      </p:sp>
      <p:pic>
        <p:nvPicPr>
          <p:cNvPr id="3" name="Picture 2">
            <a:extLst>
              <a:ext uri="{FF2B5EF4-FFF2-40B4-BE49-F238E27FC236}">
                <a16:creationId xmlns:a16="http://schemas.microsoft.com/office/drawing/2014/main" id="{259C4EEF-594A-D476-F95F-AF023F3F2960}"/>
              </a:ext>
            </a:extLst>
          </p:cNvPr>
          <p:cNvPicPr>
            <a:picLocks noChangeAspect="1"/>
          </p:cNvPicPr>
          <p:nvPr/>
        </p:nvPicPr>
        <p:blipFill rotWithShape="1">
          <a:blip r:embed="rId3"/>
          <a:srcRect l="11146" t="13456" r="54449" b="49312"/>
          <a:stretch/>
        </p:blipFill>
        <p:spPr>
          <a:xfrm>
            <a:off x="-19574" y="2410566"/>
            <a:ext cx="4194495" cy="2553419"/>
          </a:xfrm>
          <a:prstGeom prst="rect">
            <a:avLst/>
          </a:prstGeom>
        </p:spPr>
      </p:pic>
      <p:pic>
        <p:nvPicPr>
          <p:cNvPr id="4" name="Picture 3">
            <a:extLst>
              <a:ext uri="{FF2B5EF4-FFF2-40B4-BE49-F238E27FC236}">
                <a16:creationId xmlns:a16="http://schemas.microsoft.com/office/drawing/2014/main" id="{D26989C7-258E-4BD8-F3CD-62B182838ACF}"/>
              </a:ext>
            </a:extLst>
          </p:cNvPr>
          <p:cNvPicPr>
            <a:picLocks noChangeAspect="1"/>
          </p:cNvPicPr>
          <p:nvPr/>
        </p:nvPicPr>
        <p:blipFill rotWithShape="1">
          <a:blip r:embed="rId3"/>
          <a:srcRect l="11146" t="50437" r="54449" b="4343"/>
          <a:stretch/>
        </p:blipFill>
        <p:spPr>
          <a:xfrm>
            <a:off x="2473000" y="1148962"/>
            <a:ext cx="6866259" cy="5076629"/>
          </a:xfrm>
          <a:prstGeom prst="rect">
            <a:avLst/>
          </a:prstGeom>
          <a:ln>
            <a:solidFill>
              <a:schemeClr val="accent6">
                <a:lumMod val="20000"/>
                <a:lumOff val="80000"/>
              </a:schemeClr>
            </a:solidFill>
          </a:ln>
        </p:spPr>
      </p:pic>
      <p:sp>
        <p:nvSpPr>
          <p:cNvPr id="8" name="TextBox 7">
            <a:extLst>
              <a:ext uri="{FF2B5EF4-FFF2-40B4-BE49-F238E27FC236}">
                <a16:creationId xmlns:a16="http://schemas.microsoft.com/office/drawing/2014/main" id="{E65C515C-7311-40FB-241B-BDA0B4BCB8AC}"/>
              </a:ext>
            </a:extLst>
          </p:cNvPr>
          <p:cNvSpPr txBox="1"/>
          <p:nvPr/>
        </p:nvSpPr>
        <p:spPr>
          <a:xfrm>
            <a:off x="287215" y="6148754"/>
            <a:ext cx="7227277" cy="646331"/>
          </a:xfrm>
          <a:prstGeom prst="rect">
            <a:avLst/>
          </a:prstGeom>
          <a:noFill/>
          <a:ln>
            <a:solidFill>
              <a:schemeClr val="tx1"/>
            </a:solidFill>
          </a:ln>
        </p:spPr>
        <p:txBody>
          <a:bodyPr wrap="square" rtlCol="0">
            <a:spAutoFit/>
          </a:bodyPr>
          <a:lstStyle/>
          <a:p>
            <a:r>
              <a:rPr lang="en-US" dirty="0">
                <a:hlinkClick r:id="rId4"/>
              </a:rPr>
              <a:t>https://medium.com/geekculture/yaml-vs-json-vs-xml-in-go-bf4ebd1066f2</a:t>
            </a:r>
            <a:endParaRPr lang="en-US" dirty="0"/>
          </a:p>
          <a:p>
            <a:pPr marL="285750" indent="-285750">
              <a:buFont typeface="Arial" panose="020B0604020202020204" pitchFamily="34" charset="0"/>
              <a:buChar char="•"/>
            </a:pPr>
            <a:r>
              <a:rPr lang="en-US" dirty="0"/>
              <a:t>Compares readability, speed, size</a:t>
            </a:r>
          </a:p>
        </p:txBody>
      </p:sp>
      <p:pic>
        <p:nvPicPr>
          <p:cNvPr id="10" name="Picture 9">
            <a:extLst>
              <a:ext uri="{FF2B5EF4-FFF2-40B4-BE49-F238E27FC236}">
                <a16:creationId xmlns:a16="http://schemas.microsoft.com/office/drawing/2014/main" id="{6FDD30D6-4A1C-02CB-41C7-1C05192DA474}"/>
              </a:ext>
            </a:extLst>
          </p:cNvPr>
          <p:cNvPicPr>
            <a:picLocks noChangeAspect="1"/>
          </p:cNvPicPr>
          <p:nvPr/>
        </p:nvPicPr>
        <p:blipFill rotWithShape="1">
          <a:blip r:embed="rId5"/>
          <a:srcRect l="11697" t="27034" r="56789" b="32844"/>
          <a:stretch/>
        </p:blipFill>
        <p:spPr>
          <a:xfrm>
            <a:off x="8273642" y="2311480"/>
            <a:ext cx="3842158" cy="2751590"/>
          </a:xfrm>
          <a:prstGeom prst="rect">
            <a:avLst/>
          </a:prstGeom>
        </p:spPr>
      </p:pic>
    </p:spTree>
    <p:extLst>
      <p:ext uri="{BB962C8B-B14F-4D97-AF65-F5344CB8AC3E}">
        <p14:creationId xmlns:p14="http://schemas.microsoft.com/office/powerpoint/2010/main" val="15821840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a:spLocks noGrp="1"/>
          </p:cNvSpPr>
          <p:nvPr>
            <p:ph type="title"/>
          </p:nvPr>
        </p:nvSpPr>
        <p:spPr>
          <a:xfrm>
            <a:off x="0" y="1"/>
            <a:ext cx="12192000" cy="788670"/>
          </a:xfrm>
          <a:blipFill>
            <a:blip r:embed="rId2"/>
            <a:tile tx="0" ty="0" sx="100000" sy="100000" flip="none" algn="tl"/>
          </a:blipFill>
          <a:ln>
            <a:noFill/>
          </a:ln>
        </p:spPr>
        <p:txBody>
          <a:bodyPr/>
          <a:lstStyle/>
          <a:p>
            <a:r>
              <a:rPr lang="en-US" b="1" dirty="0"/>
              <a:t>Serializing data/objects</a:t>
            </a:r>
          </a:p>
        </p:txBody>
      </p:sp>
      <p:pic>
        <p:nvPicPr>
          <p:cNvPr id="6" name="Picture 5">
            <a:extLst>
              <a:ext uri="{FF2B5EF4-FFF2-40B4-BE49-F238E27FC236}">
                <a16:creationId xmlns:a16="http://schemas.microsoft.com/office/drawing/2014/main" id="{FDB9E162-A140-9031-32EE-E66E88583031}"/>
              </a:ext>
            </a:extLst>
          </p:cNvPr>
          <p:cNvPicPr>
            <a:picLocks noChangeAspect="1"/>
          </p:cNvPicPr>
          <p:nvPr/>
        </p:nvPicPr>
        <p:blipFill rotWithShape="1">
          <a:blip r:embed="rId3"/>
          <a:srcRect t="17592" b="15556"/>
          <a:stretch/>
        </p:blipFill>
        <p:spPr>
          <a:xfrm>
            <a:off x="190500" y="788670"/>
            <a:ext cx="11957614" cy="4996179"/>
          </a:xfrm>
          <a:prstGeom prst="rect">
            <a:avLst/>
          </a:prstGeom>
        </p:spPr>
      </p:pic>
    </p:spTree>
    <p:extLst>
      <p:ext uri="{BB962C8B-B14F-4D97-AF65-F5344CB8AC3E}">
        <p14:creationId xmlns:p14="http://schemas.microsoft.com/office/powerpoint/2010/main" val="377251498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a:spLocks noGrp="1"/>
          </p:cNvSpPr>
          <p:nvPr>
            <p:ph type="title"/>
          </p:nvPr>
        </p:nvSpPr>
        <p:spPr>
          <a:xfrm>
            <a:off x="0" y="1"/>
            <a:ext cx="12192000" cy="788670"/>
          </a:xfrm>
          <a:blipFill>
            <a:blip r:embed="rId2"/>
            <a:tile tx="0" ty="0" sx="100000" sy="100000" flip="none" algn="tl"/>
          </a:blipFill>
          <a:ln>
            <a:noFill/>
          </a:ln>
        </p:spPr>
        <p:txBody>
          <a:bodyPr/>
          <a:lstStyle/>
          <a:p>
            <a:r>
              <a:rPr lang="en-US" b="1" dirty="0"/>
              <a:t>Serializing data/objects and sharing them</a:t>
            </a:r>
          </a:p>
        </p:txBody>
      </p:sp>
      <p:pic>
        <p:nvPicPr>
          <p:cNvPr id="2050" name="Picture 2">
            <a:extLst>
              <a:ext uri="{FF2B5EF4-FFF2-40B4-BE49-F238E27FC236}">
                <a16:creationId xmlns:a16="http://schemas.microsoft.com/office/drawing/2014/main" id="{AE2F35D0-D636-4705-FC98-A24D043948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2450" y="1189275"/>
            <a:ext cx="3155950" cy="193944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BF88E92B-4AD8-7094-8360-C3352727FAED}"/>
              </a:ext>
            </a:extLst>
          </p:cNvPr>
          <p:cNvSpPr txBox="1"/>
          <p:nvPr/>
        </p:nvSpPr>
        <p:spPr>
          <a:xfrm>
            <a:off x="4349750" y="1250950"/>
            <a:ext cx="7175500" cy="3970318"/>
          </a:xfrm>
          <a:prstGeom prst="rect">
            <a:avLst/>
          </a:prstGeom>
          <a:noFill/>
        </p:spPr>
        <p:txBody>
          <a:bodyPr wrap="square" rtlCol="0">
            <a:spAutoFit/>
          </a:bodyPr>
          <a:lstStyle/>
          <a:p>
            <a:r>
              <a:rPr lang="en-US" dirty="0"/>
              <a:t>Languages that support introspection and/or reflection typically have strong built-in  or library support for serializing/deserializing objects to/from JSON:</a:t>
            </a:r>
          </a:p>
          <a:p>
            <a:pPr marL="285750" indent="-285750">
              <a:buFont typeface="Arial" panose="020B0604020202020204" pitchFamily="34" charset="0"/>
              <a:buChar char="•"/>
            </a:pPr>
            <a:r>
              <a:rPr lang="en-US" dirty="0"/>
              <a:t>Python</a:t>
            </a:r>
          </a:p>
          <a:p>
            <a:pPr marL="285750" indent="-285750">
              <a:buFont typeface="Arial" panose="020B0604020202020204" pitchFamily="34" charset="0"/>
              <a:buChar char="•"/>
            </a:pPr>
            <a:r>
              <a:rPr lang="en-US" dirty="0"/>
              <a:t>C#</a:t>
            </a:r>
          </a:p>
          <a:p>
            <a:pPr marL="285750" indent="-285750">
              <a:buFont typeface="Arial" panose="020B0604020202020204" pitchFamily="34" charset="0"/>
              <a:buChar char="•"/>
            </a:pPr>
            <a:r>
              <a:rPr lang="en-US" dirty="0"/>
              <a:t>Java</a:t>
            </a:r>
          </a:p>
          <a:p>
            <a:pPr marL="285750" indent="-285750">
              <a:buFont typeface="Arial" panose="020B0604020202020204" pitchFamily="34" charset="0"/>
              <a:buChar char="•"/>
            </a:pPr>
            <a:r>
              <a:rPr lang="en-US" dirty="0"/>
              <a:t>JavaScript</a:t>
            </a:r>
          </a:p>
          <a:p>
            <a:r>
              <a:rPr lang="en-US" dirty="0"/>
              <a:t>Depending on what you want to do, one line of code can create a JSON string from your (possibly nested) objects</a:t>
            </a:r>
          </a:p>
          <a:p>
            <a:pPr marL="285750" indent="-285750">
              <a:buFont typeface="Arial" panose="020B0604020202020204" pitchFamily="34" charset="0"/>
              <a:buChar char="•"/>
            </a:pPr>
            <a:endParaRPr lang="en-US" dirty="0"/>
          </a:p>
          <a:p>
            <a:r>
              <a:rPr lang="en-US" dirty="0"/>
              <a:t>In languages that don’t, it can be much more difficult to serialize/deserialize objects:</a:t>
            </a:r>
          </a:p>
          <a:p>
            <a:pPr marL="285750" indent="-285750">
              <a:buFont typeface="Arial" panose="020B0604020202020204" pitchFamily="34" charset="0"/>
              <a:buChar char="•"/>
            </a:pPr>
            <a:r>
              <a:rPr lang="en-US" dirty="0"/>
              <a:t>C</a:t>
            </a:r>
          </a:p>
          <a:p>
            <a:pPr marL="285750" indent="-285750">
              <a:buFont typeface="Arial" panose="020B0604020202020204" pitchFamily="34" charset="0"/>
              <a:buChar char="•"/>
            </a:pPr>
            <a:r>
              <a:rPr lang="en-US" dirty="0"/>
              <a:t>C++</a:t>
            </a:r>
          </a:p>
        </p:txBody>
      </p:sp>
    </p:spTree>
    <p:extLst>
      <p:ext uri="{BB962C8B-B14F-4D97-AF65-F5344CB8AC3E}">
        <p14:creationId xmlns:p14="http://schemas.microsoft.com/office/powerpoint/2010/main" val="373810967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32465" y="155275"/>
            <a:ext cx="9144000" cy="595674"/>
          </a:xfrm>
          <a:solidFill>
            <a:srgbClr val="EAEAEA">
              <a:alpha val="50196"/>
            </a:srgbClr>
          </a:solidFill>
        </p:spPr>
        <p:txBody>
          <a:bodyPr>
            <a:normAutofit/>
          </a:bodyPr>
          <a:lstStyle/>
          <a:p>
            <a:r>
              <a:rPr lang="en-US" sz="3600" b="1" dirty="0"/>
              <a:t>JSON syntax diagram</a:t>
            </a:r>
          </a:p>
        </p:txBody>
      </p:sp>
      <p:pic>
        <p:nvPicPr>
          <p:cNvPr id="3" name="Picture 2">
            <a:extLst>
              <a:ext uri="{FF2B5EF4-FFF2-40B4-BE49-F238E27FC236}">
                <a16:creationId xmlns:a16="http://schemas.microsoft.com/office/drawing/2014/main" id="{D87C46DE-DF38-86AA-DFC5-C5FAD0E3C205}"/>
              </a:ext>
            </a:extLst>
          </p:cNvPr>
          <p:cNvPicPr>
            <a:picLocks noChangeAspect="1"/>
          </p:cNvPicPr>
          <p:nvPr/>
        </p:nvPicPr>
        <p:blipFill rotWithShape="1">
          <a:blip r:embed="rId2"/>
          <a:srcRect t="9082" b="73246"/>
          <a:stretch/>
        </p:blipFill>
        <p:spPr>
          <a:xfrm>
            <a:off x="410240" y="5410644"/>
            <a:ext cx="11365591" cy="669983"/>
          </a:xfrm>
          <a:prstGeom prst="rect">
            <a:avLst/>
          </a:prstGeom>
        </p:spPr>
      </p:pic>
      <p:sp>
        <p:nvSpPr>
          <p:cNvPr id="11" name="Rectangle 10">
            <a:extLst>
              <a:ext uri="{FF2B5EF4-FFF2-40B4-BE49-F238E27FC236}">
                <a16:creationId xmlns:a16="http://schemas.microsoft.com/office/drawing/2014/main" id="{338B3B4C-B4B8-EED6-1916-6FC0352D1927}"/>
              </a:ext>
            </a:extLst>
          </p:cNvPr>
          <p:cNvSpPr/>
          <p:nvPr/>
        </p:nvSpPr>
        <p:spPr>
          <a:xfrm>
            <a:off x="303362" y="777373"/>
            <a:ext cx="11585275" cy="4694762"/>
          </a:xfrm>
          <a:prstGeom prst="rect">
            <a:avLst/>
          </a:prstGeom>
          <a:solidFill>
            <a:sysClr val="windowText" lastClr="000000"/>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cxnSp>
        <p:nvCxnSpPr>
          <p:cNvPr id="12" name="Straight Arrow Connector 11">
            <a:extLst>
              <a:ext uri="{FF2B5EF4-FFF2-40B4-BE49-F238E27FC236}">
                <a16:creationId xmlns:a16="http://schemas.microsoft.com/office/drawing/2014/main" id="{DAD7C2B9-B1F7-2E37-EC7B-BD1FB7F08535}"/>
              </a:ext>
            </a:extLst>
          </p:cNvPr>
          <p:cNvCxnSpPr/>
          <p:nvPr/>
        </p:nvCxnSpPr>
        <p:spPr>
          <a:xfrm>
            <a:off x="501769" y="2623426"/>
            <a:ext cx="508959" cy="0"/>
          </a:xfrm>
          <a:prstGeom prst="straightConnector1">
            <a:avLst/>
          </a:prstGeom>
          <a:noFill/>
          <a:ln w="6350" cap="flat" cmpd="sng" algn="ctr">
            <a:solidFill>
              <a:sysClr val="window" lastClr="FFFFFF"/>
            </a:solidFill>
            <a:prstDash val="solid"/>
            <a:miter lim="800000"/>
            <a:tailEnd type="triangle"/>
          </a:ln>
          <a:effectLst/>
        </p:spPr>
      </p:cxnSp>
      <p:sp>
        <p:nvSpPr>
          <p:cNvPr id="13" name="Oval 12">
            <a:extLst>
              <a:ext uri="{FF2B5EF4-FFF2-40B4-BE49-F238E27FC236}">
                <a16:creationId xmlns:a16="http://schemas.microsoft.com/office/drawing/2014/main" id="{DB571F89-B17A-0407-8D58-6ADC95F3C823}"/>
              </a:ext>
            </a:extLst>
          </p:cNvPr>
          <p:cNvSpPr/>
          <p:nvPr/>
        </p:nvSpPr>
        <p:spPr>
          <a:xfrm>
            <a:off x="1045234" y="2407766"/>
            <a:ext cx="439948" cy="439948"/>
          </a:xfrm>
          <a:prstGeom prst="ellipse">
            <a:avLst/>
          </a:prstGeom>
          <a:no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rPr>
              <a:t>{</a:t>
            </a:r>
          </a:p>
        </p:txBody>
      </p:sp>
      <p:cxnSp>
        <p:nvCxnSpPr>
          <p:cNvPr id="24" name="Straight Arrow Connector 23">
            <a:extLst>
              <a:ext uri="{FF2B5EF4-FFF2-40B4-BE49-F238E27FC236}">
                <a16:creationId xmlns:a16="http://schemas.microsoft.com/office/drawing/2014/main" id="{5973F8E6-A7DE-E790-D2E3-EE1757A95381}"/>
              </a:ext>
            </a:extLst>
          </p:cNvPr>
          <p:cNvCxnSpPr/>
          <p:nvPr/>
        </p:nvCxnSpPr>
        <p:spPr>
          <a:xfrm>
            <a:off x="1499558" y="2629177"/>
            <a:ext cx="508959" cy="0"/>
          </a:xfrm>
          <a:prstGeom prst="straightConnector1">
            <a:avLst/>
          </a:prstGeom>
          <a:noFill/>
          <a:ln w="6350" cap="flat" cmpd="sng" algn="ctr">
            <a:solidFill>
              <a:sysClr val="window" lastClr="FFFFFF"/>
            </a:solidFill>
            <a:prstDash val="solid"/>
            <a:miter lim="800000"/>
            <a:tailEnd type="triangle"/>
          </a:ln>
          <a:effectLst/>
        </p:spPr>
      </p:cxnSp>
      <p:sp>
        <p:nvSpPr>
          <p:cNvPr id="26" name="Oval 25">
            <a:extLst>
              <a:ext uri="{FF2B5EF4-FFF2-40B4-BE49-F238E27FC236}">
                <a16:creationId xmlns:a16="http://schemas.microsoft.com/office/drawing/2014/main" id="{FC782344-5442-6651-077D-7D0744D80570}"/>
              </a:ext>
            </a:extLst>
          </p:cNvPr>
          <p:cNvSpPr/>
          <p:nvPr/>
        </p:nvSpPr>
        <p:spPr>
          <a:xfrm>
            <a:off x="2043023" y="2413517"/>
            <a:ext cx="439948" cy="439948"/>
          </a:xfrm>
          <a:prstGeom prst="ellipse">
            <a:avLst/>
          </a:prstGeom>
          <a:no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rPr>
              <a:t>“</a:t>
            </a:r>
          </a:p>
        </p:txBody>
      </p:sp>
      <p:sp>
        <p:nvSpPr>
          <p:cNvPr id="28" name="Rounded Rectangle 14">
            <a:extLst>
              <a:ext uri="{FF2B5EF4-FFF2-40B4-BE49-F238E27FC236}">
                <a16:creationId xmlns:a16="http://schemas.microsoft.com/office/drawing/2014/main" id="{E69CC98A-C3D3-D0F5-4989-502FEFAF1BDC}"/>
              </a:ext>
            </a:extLst>
          </p:cNvPr>
          <p:cNvSpPr/>
          <p:nvPr/>
        </p:nvSpPr>
        <p:spPr>
          <a:xfrm>
            <a:off x="7031969" y="1941936"/>
            <a:ext cx="1104181" cy="439947"/>
          </a:xfrm>
          <a:prstGeom prst="roundRect">
            <a:avLst>
              <a:gd name="adj" fmla="val 50000"/>
            </a:avLst>
          </a:prstGeom>
          <a:no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rPr>
              <a:t>“string“</a:t>
            </a:r>
          </a:p>
        </p:txBody>
      </p:sp>
      <p:sp>
        <p:nvSpPr>
          <p:cNvPr id="30" name="Rounded Rectangle 15">
            <a:extLst>
              <a:ext uri="{FF2B5EF4-FFF2-40B4-BE49-F238E27FC236}">
                <a16:creationId xmlns:a16="http://schemas.microsoft.com/office/drawing/2014/main" id="{397E7492-2E57-B116-F0A6-CD7C6111B89C}"/>
              </a:ext>
            </a:extLst>
          </p:cNvPr>
          <p:cNvSpPr/>
          <p:nvPr/>
        </p:nvSpPr>
        <p:spPr>
          <a:xfrm>
            <a:off x="7046346" y="2465274"/>
            <a:ext cx="1104181" cy="439947"/>
          </a:xfrm>
          <a:prstGeom prst="roundRect">
            <a:avLst>
              <a:gd name="adj" fmla="val 50000"/>
            </a:avLst>
          </a:prstGeom>
          <a:no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rPr>
              <a:t>number</a:t>
            </a:r>
          </a:p>
        </p:txBody>
      </p:sp>
      <p:sp>
        <p:nvSpPr>
          <p:cNvPr id="31" name="Rounded Rectangle 16">
            <a:extLst>
              <a:ext uri="{FF2B5EF4-FFF2-40B4-BE49-F238E27FC236}">
                <a16:creationId xmlns:a16="http://schemas.microsoft.com/office/drawing/2014/main" id="{6434047D-06F8-C431-EF8C-E02A4AD51C34}"/>
              </a:ext>
            </a:extLst>
          </p:cNvPr>
          <p:cNvSpPr/>
          <p:nvPr/>
        </p:nvSpPr>
        <p:spPr>
          <a:xfrm>
            <a:off x="3043684" y="2404891"/>
            <a:ext cx="1322714" cy="439947"/>
          </a:xfrm>
          <a:prstGeom prst="roundRect">
            <a:avLst>
              <a:gd name="adj" fmla="val 50000"/>
            </a:avLst>
          </a:prstGeom>
          <a:no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rPr>
              <a:t>identifier</a:t>
            </a:r>
          </a:p>
        </p:txBody>
      </p:sp>
      <p:cxnSp>
        <p:nvCxnSpPr>
          <p:cNvPr id="32" name="Straight Arrow Connector 31">
            <a:extLst>
              <a:ext uri="{FF2B5EF4-FFF2-40B4-BE49-F238E27FC236}">
                <a16:creationId xmlns:a16="http://schemas.microsoft.com/office/drawing/2014/main" id="{56EC1898-8626-63F7-8AB6-46BCEB3193F6}"/>
              </a:ext>
            </a:extLst>
          </p:cNvPr>
          <p:cNvCxnSpPr/>
          <p:nvPr/>
        </p:nvCxnSpPr>
        <p:spPr>
          <a:xfrm>
            <a:off x="2505974" y="2634928"/>
            <a:ext cx="508959" cy="0"/>
          </a:xfrm>
          <a:prstGeom prst="straightConnector1">
            <a:avLst/>
          </a:prstGeom>
          <a:noFill/>
          <a:ln w="6350" cap="flat" cmpd="sng" algn="ctr">
            <a:solidFill>
              <a:sysClr val="window" lastClr="FFFFFF"/>
            </a:solidFill>
            <a:prstDash val="solid"/>
            <a:miter lim="800000"/>
            <a:tailEnd type="triangle"/>
          </a:ln>
          <a:effectLst/>
        </p:spPr>
      </p:cxnSp>
      <p:cxnSp>
        <p:nvCxnSpPr>
          <p:cNvPr id="34" name="Straight Arrow Connector 33">
            <a:extLst>
              <a:ext uri="{FF2B5EF4-FFF2-40B4-BE49-F238E27FC236}">
                <a16:creationId xmlns:a16="http://schemas.microsoft.com/office/drawing/2014/main" id="{C05706F0-0080-8DBE-C076-0C2E5B3E061D}"/>
              </a:ext>
            </a:extLst>
          </p:cNvPr>
          <p:cNvCxnSpPr/>
          <p:nvPr/>
        </p:nvCxnSpPr>
        <p:spPr>
          <a:xfrm>
            <a:off x="4395158" y="2634928"/>
            <a:ext cx="508959" cy="0"/>
          </a:xfrm>
          <a:prstGeom prst="straightConnector1">
            <a:avLst/>
          </a:prstGeom>
          <a:noFill/>
          <a:ln w="6350" cap="flat" cmpd="sng" algn="ctr">
            <a:solidFill>
              <a:sysClr val="window" lastClr="FFFFFF"/>
            </a:solidFill>
            <a:prstDash val="solid"/>
            <a:miter lim="800000"/>
            <a:tailEnd type="triangle"/>
          </a:ln>
          <a:effectLst/>
        </p:spPr>
      </p:cxnSp>
      <p:sp>
        <p:nvSpPr>
          <p:cNvPr id="36" name="Oval 35">
            <a:extLst>
              <a:ext uri="{FF2B5EF4-FFF2-40B4-BE49-F238E27FC236}">
                <a16:creationId xmlns:a16="http://schemas.microsoft.com/office/drawing/2014/main" id="{1C9B4091-E133-2DFA-3DD3-700CE83E5372}"/>
              </a:ext>
            </a:extLst>
          </p:cNvPr>
          <p:cNvSpPr/>
          <p:nvPr/>
        </p:nvSpPr>
        <p:spPr>
          <a:xfrm>
            <a:off x="4938623" y="2419268"/>
            <a:ext cx="439948" cy="439948"/>
          </a:xfrm>
          <a:prstGeom prst="ellipse">
            <a:avLst/>
          </a:prstGeom>
          <a:no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rPr>
              <a:t>“</a:t>
            </a:r>
          </a:p>
        </p:txBody>
      </p:sp>
      <p:sp>
        <p:nvSpPr>
          <p:cNvPr id="38" name="Rounded Rectangle 20">
            <a:extLst>
              <a:ext uri="{FF2B5EF4-FFF2-40B4-BE49-F238E27FC236}">
                <a16:creationId xmlns:a16="http://schemas.microsoft.com/office/drawing/2014/main" id="{3F8193AC-0E54-FEC4-2A9E-EFB37DD4E87A}"/>
              </a:ext>
            </a:extLst>
          </p:cNvPr>
          <p:cNvSpPr/>
          <p:nvPr/>
        </p:nvSpPr>
        <p:spPr>
          <a:xfrm>
            <a:off x="7054973" y="3661207"/>
            <a:ext cx="1104181" cy="439947"/>
          </a:xfrm>
          <a:prstGeom prst="roundRect">
            <a:avLst>
              <a:gd name="adj" fmla="val 50000"/>
            </a:avLst>
          </a:prstGeom>
          <a:no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rPr>
              <a:t>[ Json ]</a:t>
            </a:r>
          </a:p>
        </p:txBody>
      </p:sp>
      <p:cxnSp>
        <p:nvCxnSpPr>
          <p:cNvPr id="40" name="Straight Arrow Connector 39">
            <a:extLst>
              <a:ext uri="{FF2B5EF4-FFF2-40B4-BE49-F238E27FC236}">
                <a16:creationId xmlns:a16="http://schemas.microsoft.com/office/drawing/2014/main" id="{31FDEC0C-858D-6094-2E7A-61E939F2ABBB}"/>
              </a:ext>
            </a:extLst>
          </p:cNvPr>
          <p:cNvCxnSpPr/>
          <p:nvPr/>
        </p:nvCxnSpPr>
        <p:spPr>
          <a:xfrm>
            <a:off x="5392946" y="2649305"/>
            <a:ext cx="508959" cy="0"/>
          </a:xfrm>
          <a:prstGeom prst="straightConnector1">
            <a:avLst/>
          </a:prstGeom>
          <a:noFill/>
          <a:ln w="6350" cap="flat" cmpd="sng" algn="ctr">
            <a:solidFill>
              <a:sysClr val="window" lastClr="FFFFFF"/>
            </a:solidFill>
            <a:prstDash val="solid"/>
            <a:miter lim="800000"/>
            <a:tailEnd type="triangle"/>
          </a:ln>
          <a:effectLst/>
        </p:spPr>
      </p:cxnSp>
      <p:sp>
        <p:nvSpPr>
          <p:cNvPr id="43" name="Oval 42">
            <a:extLst>
              <a:ext uri="{FF2B5EF4-FFF2-40B4-BE49-F238E27FC236}">
                <a16:creationId xmlns:a16="http://schemas.microsoft.com/office/drawing/2014/main" id="{AB4B350D-EE00-B7B4-0CD2-1B9EA1D77DD2}"/>
              </a:ext>
            </a:extLst>
          </p:cNvPr>
          <p:cNvSpPr/>
          <p:nvPr/>
        </p:nvSpPr>
        <p:spPr>
          <a:xfrm>
            <a:off x="5936411" y="2459523"/>
            <a:ext cx="439948" cy="439948"/>
          </a:xfrm>
          <a:prstGeom prst="ellipse">
            <a:avLst/>
          </a:prstGeom>
          <a:no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rPr>
              <a:t>:</a:t>
            </a:r>
          </a:p>
        </p:txBody>
      </p:sp>
      <p:cxnSp>
        <p:nvCxnSpPr>
          <p:cNvPr id="45" name="Elbow Connector 24">
            <a:extLst>
              <a:ext uri="{FF2B5EF4-FFF2-40B4-BE49-F238E27FC236}">
                <a16:creationId xmlns:a16="http://schemas.microsoft.com/office/drawing/2014/main" id="{EB9E6F7D-E462-BDE6-30F9-403A1A86F05A}"/>
              </a:ext>
            </a:extLst>
          </p:cNvPr>
          <p:cNvCxnSpPr>
            <a:stCxn id="43" idx="6"/>
            <a:endCxn id="28" idx="1"/>
          </p:cNvCxnSpPr>
          <p:nvPr/>
        </p:nvCxnSpPr>
        <p:spPr>
          <a:xfrm flipV="1">
            <a:off x="6376359" y="2161910"/>
            <a:ext cx="655610" cy="517587"/>
          </a:xfrm>
          <a:prstGeom prst="bentConnector3">
            <a:avLst/>
          </a:prstGeom>
          <a:noFill/>
          <a:ln w="6350" cap="flat" cmpd="sng" algn="ctr">
            <a:solidFill>
              <a:sysClr val="window" lastClr="FFFFFF"/>
            </a:solidFill>
            <a:prstDash val="solid"/>
            <a:miter lim="800000"/>
            <a:tailEnd type="triangle"/>
          </a:ln>
          <a:effectLst/>
        </p:spPr>
      </p:cxnSp>
      <p:cxnSp>
        <p:nvCxnSpPr>
          <p:cNvPr id="47" name="Elbow Connector 26">
            <a:extLst>
              <a:ext uri="{FF2B5EF4-FFF2-40B4-BE49-F238E27FC236}">
                <a16:creationId xmlns:a16="http://schemas.microsoft.com/office/drawing/2014/main" id="{D2860BF9-9DBC-72B7-9F54-C61C7DD7B435}"/>
              </a:ext>
            </a:extLst>
          </p:cNvPr>
          <p:cNvCxnSpPr>
            <a:stCxn id="43" idx="6"/>
            <a:endCxn id="30" idx="1"/>
          </p:cNvCxnSpPr>
          <p:nvPr/>
        </p:nvCxnSpPr>
        <p:spPr>
          <a:xfrm>
            <a:off x="6376359" y="2679497"/>
            <a:ext cx="669987" cy="5751"/>
          </a:xfrm>
          <a:prstGeom prst="bentConnector3">
            <a:avLst/>
          </a:prstGeom>
          <a:noFill/>
          <a:ln w="6350" cap="flat" cmpd="sng" algn="ctr">
            <a:solidFill>
              <a:sysClr val="window" lastClr="FFFFFF"/>
            </a:solidFill>
            <a:prstDash val="solid"/>
            <a:miter lim="800000"/>
            <a:tailEnd type="triangle"/>
          </a:ln>
          <a:effectLst/>
        </p:spPr>
      </p:cxnSp>
      <p:cxnSp>
        <p:nvCxnSpPr>
          <p:cNvPr id="48" name="Elbow Connector 28">
            <a:extLst>
              <a:ext uri="{FF2B5EF4-FFF2-40B4-BE49-F238E27FC236}">
                <a16:creationId xmlns:a16="http://schemas.microsoft.com/office/drawing/2014/main" id="{734DDFD6-ACBA-8678-4D77-7D1B82BBF7A9}"/>
              </a:ext>
            </a:extLst>
          </p:cNvPr>
          <p:cNvCxnSpPr>
            <a:stCxn id="43" idx="6"/>
            <a:endCxn id="38" idx="1"/>
          </p:cNvCxnSpPr>
          <p:nvPr/>
        </p:nvCxnSpPr>
        <p:spPr>
          <a:xfrm>
            <a:off x="6376359" y="2679497"/>
            <a:ext cx="678614" cy="1201684"/>
          </a:xfrm>
          <a:prstGeom prst="bentConnector3">
            <a:avLst/>
          </a:prstGeom>
          <a:noFill/>
          <a:ln w="6350" cap="flat" cmpd="sng" algn="ctr">
            <a:solidFill>
              <a:sysClr val="window" lastClr="FFFFFF"/>
            </a:solidFill>
            <a:prstDash val="solid"/>
            <a:miter lim="800000"/>
            <a:tailEnd type="triangle"/>
          </a:ln>
          <a:effectLst/>
        </p:spPr>
      </p:cxnSp>
      <p:sp>
        <p:nvSpPr>
          <p:cNvPr id="49" name="Oval 48">
            <a:extLst>
              <a:ext uri="{FF2B5EF4-FFF2-40B4-BE49-F238E27FC236}">
                <a16:creationId xmlns:a16="http://schemas.microsoft.com/office/drawing/2014/main" id="{8DB32367-F5EB-B177-5CEF-6E1160496E98}"/>
              </a:ext>
            </a:extLst>
          </p:cNvPr>
          <p:cNvSpPr/>
          <p:nvPr/>
        </p:nvSpPr>
        <p:spPr>
          <a:xfrm>
            <a:off x="9108057" y="2465272"/>
            <a:ext cx="439948" cy="439948"/>
          </a:xfrm>
          <a:prstGeom prst="ellipse">
            <a:avLst/>
          </a:prstGeom>
          <a:no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rPr>
              <a:t>}</a:t>
            </a:r>
          </a:p>
        </p:txBody>
      </p:sp>
      <p:cxnSp>
        <p:nvCxnSpPr>
          <p:cNvPr id="50" name="Elbow Connector 34">
            <a:extLst>
              <a:ext uri="{FF2B5EF4-FFF2-40B4-BE49-F238E27FC236}">
                <a16:creationId xmlns:a16="http://schemas.microsoft.com/office/drawing/2014/main" id="{5035DF21-7AFF-E64A-7A3E-56B53AB251C1}"/>
              </a:ext>
            </a:extLst>
          </p:cNvPr>
          <p:cNvCxnSpPr>
            <a:stCxn id="28" idx="3"/>
            <a:endCxn id="49" idx="2"/>
          </p:cNvCxnSpPr>
          <p:nvPr/>
        </p:nvCxnSpPr>
        <p:spPr>
          <a:xfrm>
            <a:off x="8136150" y="2161910"/>
            <a:ext cx="971907" cy="523336"/>
          </a:xfrm>
          <a:prstGeom prst="bentConnector3">
            <a:avLst/>
          </a:prstGeom>
          <a:noFill/>
          <a:ln w="6350" cap="flat" cmpd="sng" algn="ctr">
            <a:solidFill>
              <a:sysClr val="window" lastClr="FFFFFF"/>
            </a:solidFill>
            <a:prstDash val="solid"/>
            <a:miter lim="800000"/>
            <a:tailEnd type="triangle"/>
          </a:ln>
          <a:effectLst/>
        </p:spPr>
      </p:cxnSp>
      <p:cxnSp>
        <p:nvCxnSpPr>
          <p:cNvPr id="51" name="Elbow Connector 36">
            <a:extLst>
              <a:ext uri="{FF2B5EF4-FFF2-40B4-BE49-F238E27FC236}">
                <a16:creationId xmlns:a16="http://schemas.microsoft.com/office/drawing/2014/main" id="{18BA1442-6811-3F16-6881-1FB0F4E06F7F}"/>
              </a:ext>
            </a:extLst>
          </p:cNvPr>
          <p:cNvCxnSpPr>
            <a:stCxn id="38" idx="3"/>
            <a:endCxn id="49" idx="2"/>
          </p:cNvCxnSpPr>
          <p:nvPr/>
        </p:nvCxnSpPr>
        <p:spPr>
          <a:xfrm flipV="1">
            <a:off x="8159154" y="2685246"/>
            <a:ext cx="948903" cy="1195935"/>
          </a:xfrm>
          <a:prstGeom prst="bentConnector3">
            <a:avLst/>
          </a:prstGeom>
          <a:noFill/>
          <a:ln w="6350" cap="flat" cmpd="sng" algn="ctr">
            <a:solidFill>
              <a:sysClr val="window" lastClr="FFFFFF"/>
            </a:solidFill>
            <a:prstDash val="solid"/>
            <a:miter lim="800000"/>
            <a:tailEnd type="triangle"/>
          </a:ln>
          <a:effectLst/>
        </p:spPr>
      </p:cxnSp>
      <p:cxnSp>
        <p:nvCxnSpPr>
          <p:cNvPr id="52" name="Straight Arrow Connector 51">
            <a:extLst>
              <a:ext uri="{FF2B5EF4-FFF2-40B4-BE49-F238E27FC236}">
                <a16:creationId xmlns:a16="http://schemas.microsoft.com/office/drawing/2014/main" id="{83A97355-3C7B-139D-5141-372240E3B633}"/>
              </a:ext>
            </a:extLst>
          </p:cNvPr>
          <p:cNvCxnSpPr>
            <a:stCxn id="30" idx="3"/>
            <a:endCxn id="49" idx="2"/>
          </p:cNvCxnSpPr>
          <p:nvPr/>
        </p:nvCxnSpPr>
        <p:spPr>
          <a:xfrm flipV="1">
            <a:off x="8150527" y="2685246"/>
            <a:ext cx="957530" cy="2"/>
          </a:xfrm>
          <a:prstGeom prst="straightConnector1">
            <a:avLst/>
          </a:prstGeom>
          <a:noFill/>
          <a:ln w="6350" cap="flat" cmpd="sng" algn="ctr">
            <a:solidFill>
              <a:sysClr val="window" lastClr="FFFFFF"/>
            </a:solidFill>
            <a:prstDash val="solid"/>
            <a:miter lim="800000"/>
            <a:tailEnd type="triangle"/>
          </a:ln>
          <a:effectLst/>
        </p:spPr>
      </p:cxnSp>
      <p:sp>
        <p:nvSpPr>
          <p:cNvPr id="53" name="TextBox 52">
            <a:extLst>
              <a:ext uri="{FF2B5EF4-FFF2-40B4-BE49-F238E27FC236}">
                <a16:creationId xmlns:a16="http://schemas.microsoft.com/office/drawing/2014/main" id="{89E972E7-F808-37AE-32E7-3B7B86F41973}"/>
              </a:ext>
            </a:extLst>
          </p:cNvPr>
          <p:cNvSpPr txBox="1"/>
          <p:nvPr/>
        </p:nvSpPr>
        <p:spPr>
          <a:xfrm>
            <a:off x="493143" y="949901"/>
            <a:ext cx="1414732" cy="369332"/>
          </a:xfrm>
          <a:prstGeom prst="rect">
            <a:avLst/>
          </a:prstGeom>
          <a:noFill/>
        </p:spPr>
        <p:txBody>
          <a:bodyPr wrap="square" rtlCol="0">
            <a:spAutoFit/>
          </a:bodyPr>
          <a:lstStyle/>
          <a:p>
            <a:r>
              <a:rPr lang="en-US" dirty="0">
                <a:solidFill>
                  <a:prstClr val="white"/>
                </a:solidFill>
                <a:latin typeface="Calibri" panose="020F0502020204030204"/>
              </a:rPr>
              <a:t>JSON</a:t>
            </a:r>
          </a:p>
        </p:txBody>
      </p:sp>
      <p:sp>
        <p:nvSpPr>
          <p:cNvPr id="54" name="Oval 53">
            <a:extLst>
              <a:ext uri="{FF2B5EF4-FFF2-40B4-BE49-F238E27FC236}">
                <a16:creationId xmlns:a16="http://schemas.microsoft.com/office/drawing/2014/main" id="{563B577E-AA18-83D3-D0DA-2434F69BAE5B}"/>
              </a:ext>
            </a:extLst>
          </p:cNvPr>
          <p:cNvSpPr/>
          <p:nvPr/>
        </p:nvSpPr>
        <p:spPr>
          <a:xfrm>
            <a:off x="4970253" y="1200068"/>
            <a:ext cx="439948" cy="439948"/>
          </a:xfrm>
          <a:prstGeom prst="ellipse">
            <a:avLst/>
          </a:prstGeom>
          <a:no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rPr>
              <a:t>,</a:t>
            </a:r>
          </a:p>
        </p:txBody>
      </p:sp>
      <p:cxnSp>
        <p:nvCxnSpPr>
          <p:cNvPr id="55" name="Elbow Connector 43">
            <a:extLst>
              <a:ext uri="{FF2B5EF4-FFF2-40B4-BE49-F238E27FC236}">
                <a16:creationId xmlns:a16="http://schemas.microsoft.com/office/drawing/2014/main" id="{550CB899-726B-83E0-887A-A3898DEECF63}"/>
              </a:ext>
            </a:extLst>
          </p:cNvPr>
          <p:cNvCxnSpPr>
            <a:cxnSpLocks/>
            <a:endCxn id="26" idx="0"/>
          </p:cNvCxnSpPr>
          <p:nvPr/>
        </p:nvCxnSpPr>
        <p:spPr>
          <a:xfrm rot="10800000" flipV="1">
            <a:off x="2262997" y="1398475"/>
            <a:ext cx="2690002" cy="1015042"/>
          </a:xfrm>
          <a:prstGeom prst="bentConnector2">
            <a:avLst/>
          </a:prstGeom>
          <a:noFill/>
          <a:ln w="6350" cap="flat" cmpd="sng" algn="ctr">
            <a:solidFill>
              <a:sysClr val="window" lastClr="FFFFFF"/>
            </a:solidFill>
            <a:prstDash val="solid"/>
            <a:miter lim="800000"/>
            <a:tailEnd type="triangle"/>
          </a:ln>
          <a:effectLst/>
        </p:spPr>
      </p:cxnSp>
      <p:cxnSp>
        <p:nvCxnSpPr>
          <p:cNvPr id="56" name="Elbow Connector 45">
            <a:extLst>
              <a:ext uri="{FF2B5EF4-FFF2-40B4-BE49-F238E27FC236}">
                <a16:creationId xmlns:a16="http://schemas.microsoft.com/office/drawing/2014/main" id="{123E4282-D1BC-4D75-2E4B-F3BDA50AA666}"/>
              </a:ext>
            </a:extLst>
          </p:cNvPr>
          <p:cNvCxnSpPr>
            <a:endCxn id="54" idx="6"/>
          </p:cNvCxnSpPr>
          <p:nvPr/>
        </p:nvCxnSpPr>
        <p:spPr>
          <a:xfrm rot="10800000">
            <a:off x="5410201" y="1420042"/>
            <a:ext cx="3398808" cy="1281024"/>
          </a:xfrm>
          <a:prstGeom prst="bentConnector3">
            <a:avLst>
              <a:gd name="adj1" fmla="val 254"/>
            </a:avLst>
          </a:prstGeom>
          <a:noFill/>
          <a:ln w="6350" cap="flat" cmpd="sng" algn="ctr">
            <a:solidFill>
              <a:sysClr val="window" lastClr="FFFFFF"/>
            </a:solidFill>
            <a:prstDash val="solid"/>
            <a:miter lim="800000"/>
            <a:tailEnd type="triangle"/>
          </a:ln>
          <a:effectLst/>
        </p:spPr>
      </p:cxnSp>
      <p:sp>
        <p:nvSpPr>
          <p:cNvPr id="57" name="Rounded Rectangle 20">
            <a:extLst>
              <a:ext uri="{FF2B5EF4-FFF2-40B4-BE49-F238E27FC236}">
                <a16:creationId xmlns:a16="http://schemas.microsoft.com/office/drawing/2014/main" id="{20E1E32B-6F37-E882-A52F-C355451BB0EE}"/>
              </a:ext>
            </a:extLst>
          </p:cNvPr>
          <p:cNvSpPr/>
          <p:nvPr/>
        </p:nvSpPr>
        <p:spPr>
          <a:xfrm>
            <a:off x="7046346" y="4237739"/>
            <a:ext cx="1104181" cy="439947"/>
          </a:xfrm>
          <a:prstGeom prst="roundRect">
            <a:avLst>
              <a:gd name="adj" fmla="val 50000"/>
            </a:avLst>
          </a:prstGeom>
          <a:no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rPr>
              <a:t>{ Json }</a:t>
            </a:r>
          </a:p>
        </p:txBody>
      </p:sp>
      <p:cxnSp>
        <p:nvCxnSpPr>
          <p:cNvPr id="58" name="Elbow Connector 28">
            <a:extLst>
              <a:ext uri="{FF2B5EF4-FFF2-40B4-BE49-F238E27FC236}">
                <a16:creationId xmlns:a16="http://schemas.microsoft.com/office/drawing/2014/main" id="{AF171111-6B02-4C0E-0FD9-B0E27A7A8CBF}"/>
              </a:ext>
            </a:extLst>
          </p:cNvPr>
          <p:cNvCxnSpPr>
            <a:cxnSpLocks/>
            <a:endCxn id="57" idx="1"/>
          </p:cNvCxnSpPr>
          <p:nvPr/>
        </p:nvCxnSpPr>
        <p:spPr>
          <a:xfrm rot="16200000" flipH="1">
            <a:off x="6321726" y="3733092"/>
            <a:ext cx="1114247" cy="334994"/>
          </a:xfrm>
          <a:prstGeom prst="bentConnector2">
            <a:avLst/>
          </a:prstGeom>
          <a:noFill/>
          <a:ln w="6350" cap="flat" cmpd="sng" algn="ctr">
            <a:solidFill>
              <a:sysClr val="window" lastClr="FFFFFF"/>
            </a:solidFill>
            <a:prstDash val="solid"/>
            <a:miter lim="800000"/>
            <a:tailEnd type="triangle"/>
          </a:ln>
          <a:effectLst/>
        </p:spPr>
      </p:cxnSp>
      <p:cxnSp>
        <p:nvCxnSpPr>
          <p:cNvPr id="59" name="Elbow Connector 36">
            <a:extLst>
              <a:ext uri="{FF2B5EF4-FFF2-40B4-BE49-F238E27FC236}">
                <a16:creationId xmlns:a16="http://schemas.microsoft.com/office/drawing/2014/main" id="{F23FFB7F-9AE9-0EF1-1F41-7AE61A9A74E1}"/>
              </a:ext>
            </a:extLst>
          </p:cNvPr>
          <p:cNvCxnSpPr>
            <a:cxnSpLocks/>
            <a:stCxn id="57" idx="3"/>
            <a:endCxn id="49" idx="2"/>
          </p:cNvCxnSpPr>
          <p:nvPr/>
        </p:nvCxnSpPr>
        <p:spPr>
          <a:xfrm flipV="1">
            <a:off x="8150527" y="2685246"/>
            <a:ext cx="957530" cy="1772467"/>
          </a:xfrm>
          <a:prstGeom prst="bentConnector3">
            <a:avLst/>
          </a:prstGeom>
          <a:noFill/>
          <a:ln w="6350" cap="flat" cmpd="sng" algn="ctr">
            <a:solidFill>
              <a:sysClr val="window" lastClr="FFFFFF"/>
            </a:solidFill>
            <a:prstDash val="solid"/>
            <a:miter lim="800000"/>
            <a:tailEnd type="triangle"/>
          </a:ln>
          <a:effectLst/>
        </p:spPr>
      </p:cxnSp>
      <p:sp>
        <p:nvSpPr>
          <p:cNvPr id="60" name="Rounded Rectangle 15">
            <a:extLst>
              <a:ext uri="{FF2B5EF4-FFF2-40B4-BE49-F238E27FC236}">
                <a16:creationId xmlns:a16="http://schemas.microsoft.com/office/drawing/2014/main" id="{6B9D33DC-CD74-19E6-7D89-35896C210A1C}"/>
              </a:ext>
            </a:extLst>
          </p:cNvPr>
          <p:cNvSpPr/>
          <p:nvPr/>
        </p:nvSpPr>
        <p:spPr>
          <a:xfrm>
            <a:off x="7069350" y="3083372"/>
            <a:ext cx="1104181" cy="439947"/>
          </a:xfrm>
          <a:prstGeom prst="roundRect">
            <a:avLst>
              <a:gd name="adj" fmla="val 50000"/>
            </a:avLst>
          </a:prstGeom>
          <a:no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rPr>
              <a:t>Boolean</a:t>
            </a:r>
          </a:p>
        </p:txBody>
      </p:sp>
      <p:cxnSp>
        <p:nvCxnSpPr>
          <p:cNvPr id="61" name="Straight Arrow Connector 60">
            <a:extLst>
              <a:ext uri="{FF2B5EF4-FFF2-40B4-BE49-F238E27FC236}">
                <a16:creationId xmlns:a16="http://schemas.microsoft.com/office/drawing/2014/main" id="{C55CFE20-A747-4996-1D22-DA3A0D6709F6}"/>
              </a:ext>
            </a:extLst>
          </p:cNvPr>
          <p:cNvCxnSpPr>
            <a:cxnSpLocks/>
          </p:cNvCxnSpPr>
          <p:nvPr/>
        </p:nvCxnSpPr>
        <p:spPr>
          <a:xfrm>
            <a:off x="6711352" y="3337715"/>
            <a:ext cx="357998" cy="0"/>
          </a:xfrm>
          <a:prstGeom prst="straightConnector1">
            <a:avLst/>
          </a:prstGeom>
          <a:noFill/>
          <a:ln w="6350" cap="flat" cmpd="sng" algn="ctr">
            <a:solidFill>
              <a:sysClr val="window" lastClr="FFFFFF"/>
            </a:solidFill>
            <a:prstDash val="solid"/>
            <a:miter lim="800000"/>
            <a:tailEnd type="triangle"/>
          </a:ln>
          <a:effectLst/>
        </p:spPr>
      </p:cxnSp>
      <p:cxnSp>
        <p:nvCxnSpPr>
          <p:cNvPr id="62" name="Straight Arrow Connector 61">
            <a:extLst>
              <a:ext uri="{FF2B5EF4-FFF2-40B4-BE49-F238E27FC236}">
                <a16:creationId xmlns:a16="http://schemas.microsoft.com/office/drawing/2014/main" id="{316D61D2-45AF-95BC-EADE-5E7F55ED2A1F}"/>
              </a:ext>
            </a:extLst>
          </p:cNvPr>
          <p:cNvCxnSpPr>
            <a:cxnSpLocks/>
          </p:cNvCxnSpPr>
          <p:nvPr/>
        </p:nvCxnSpPr>
        <p:spPr>
          <a:xfrm>
            <a:off x="8171467" y="3303347"/>
            <a:ext cx="457825" cy="0"/>
          </a:xfrm>
          <a:prstGeom prst="straightConnector1">
            <a:avLst/>
          </a:prstGeom>
          <a:noFill/>
          <a:ln w="6350" cap="flat" cmpd="sng" algn="ctr">
            <a:solidFill>
              <a:sysClr val="window" lastClr="FFFFFF"/>
            </a:solidFill>
            <a:prstDash val="solid"/>
            <a:miter lim="800000"/>
            <a:tailEnd type="triangle"/>
          </a:ln>
          <a:effectLst/>
        </p:spPr>
      </p:cxnSp>
    </p:spTree>
    <p:extLst>
      <p:ext uri="{BB962C8B-B14F-4D97-AF65-F5344CB8AC3E}">
        <p14:creationId xmlns:p14="http://schemas.microsoft.com/office/powerpoint/2010/main" val="114961723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AE2B703B-46F9-481A-A605-82E2A828C4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8200" y="459863"/>
            <a:ext cx="10515600" cy="1004594"/>
          </a:xfrm>
        </p:spPr>
        <p:txBody>
          <a:bodyPr vert="horz" lIns="91440" tIns="45720" rIns="91440" bIns="45720" rtlCol="0" anchor="ctr">
            <a:normAutofit/>
          </a:bodyPr>
          <a:lstStyle/>
          <a:p>
            <a:pPr algn="ctr"/>
            <a:r>
              <a:rPr lang="en-US" b="1" kern="1200" dirty="0">
                <a:solidFill>
                  <a:srgbClr val="FFFFFF"/>
                </a:solidFill>
                <a:latin typeface="+mj-lt"/>
                <a:ea typeface="+mj-ea"/>
                <a:cs typeface="+mj-cs"/>
              </a:rPr>
              <a:t>Version Control Systems</a:t>
            </a:r>
          </a:p>
        </p:txBody>
      </p:sp>
      <p:sp>
        <p:nvSpPr>
          <p:cNvPr id="20" name="Rectangle: Rounded Corners 19">
            <a:extLst>
              <a:ext uri="{FF2B5EF4-FFF2-40B4-BE49-F238E27FC236}">
                <a16:creationId xmlns:a16="http://schemas.microsoft.com/office/drawing/2014/main" id="{F13BE4D7-0C3D-4906-B230-A1C5B4665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496" y="1587970"/>
            <a:ext cx="11033008" cy="4768380"/>
          </a:xfrm>
          <a:prstGeom prst="roundRect">
            <a:avLst>
              <a:gd name="adj" fmla="val 3174"/>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B661BBF0-7AC7-4757-B695-A62919CB5B85}" type="slidenum">
              <a:rPr lang="en-US">
                <a:solidFill>
                  <a:srgbClr val="FFFFFF"/>
                </a:solidFill>
              </a:rPr>
              <a:pPr>
                <a:spcAft>
                  <a:spcPts val="600"/>
                </a:spcAft>
              </a:pPr>
              <a:t>34</a:t>
            </a:fld>
            <a:endParaRPr lang="en-US">
              <a:solidFill>
                <a:srgbClr val="FFFFFF"/>
              </a:solidFill>
            </a:endParaRPr>
          </a:p>
        </p:txBody>
      </p:sp>
      <p:pic>
        <p:nvPicPr>
          <p:cNvPr id="4" name="Picture 3">
            <a:extLst>
              <a:ext uri="{FF2B5EF4-FFF2-40B4-BE49-F238E27FC236}">
                <a16:creationId xmlns:a16="http://schemas.microsoft.com/office/drawing/2014/main" id="{40BD6C4F-E9AE-3E6A-1D61-51FC5E342E22}"/>
              </a:ext>
            </a:extLst>
          </p:cNvPr>
          <p:cNvPicPr>
            <a:picLocks noChangeAspect="1"/>
          </p:cNvPicPr>
          <p:nvPr/>
        </p:nvPicPr>
        <p:blipFill>
          <a:blip r:embed="rId3"/>
          <a:stretch>
            <a:fillRect/>
          </a:stretch>
        </p:blipFill>
        <p:spPr>
          <a:xfrm>
            <a:off x="3946932" y="2019738"/>
            <a:ext cx="4298136" cy="4228662"/>
          </a:xfrm>
          <a:prstGeom prst="rect">
            <a:avLst/>
          </a:prstGeom>
        </p:spPr>
      </p:pic>
    </p:spTree>
    <p:extLst>
      <p:ext uri="{BB962C8B-B14F-4D97-AF65-F5344CB8AC3E}">
        <p14:creationId xmlns:p14="http://schemas.microsoft.com/office/powerpoint/2010/main" val="78008633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0"/>
            <a:ext cx="4953002" cy="5770811"/>
          </a:xfrm>
          <a:prstGeom prst="rect">
            <a:avLst/>
          </a:prstGeom>
          <a:noFill/>
        </p:spPr>
        <p:txBody>
          <a:bodyPr wrap="square" rtlCol="0">
            <a:spAutoFit/>
          </a:bodyPr>
          <a:lstStyle/>
          <a:p>
            <a:r>
              <a:rPr lang="en-US" b="1" dirty="0"/>
              <a:t>Version Control Systems –quick review</a:t>
            </a:r>
          </a:p>
          <a:p>
            <a:endParaRPr lang="en-US" sz="1350" dirty="0"/>
          </a:p>
          <a:p>
            <a:r>
              <a:rPr lang="en-US" sz="1350" dirty="0"/>
              <a:t>What do they do for an individual?</a:t>
            </a:r>
          </a:p>
          <a:p>
            <a:pPr marL="214313" indent="-214313">
              <a:buFont typeface="Arial" panose="020B0604020202020204" pitchFamily="34" charset="0"/>
              <a:buChar char="•"/>
            </a:pPr>
            <a:r>
              <a:rPr lang="en-US" sz="1350" dirty="0">
                <a:highlight>
                  <a:srgbClr val="FFFF00"/>
                </a:highlight>
              </a:rPr>
              <a:t>Help automate versioned storage of files/documents</a:t>
            </a:r>
          </a:p>
          <a:p>
            <a:pPr marL="214313" indent="-214313">
              <a:buFont typeface="Arial" panose="020B0604020202020204" pitchFamily="34" charset="0"/>
              <a:buChar char="•"/>
            </a:pPr>
            <a:r>
              <a:rPr lang="en-US" sz="1350" dirty="0"/>
              <a:t>Provide roll back to previous versions</a:t>
            </a:r>
          </a:p>
          <a:p>
            <a:pPr marL="214313" indent="-214313">
              <a:buFont typeface="Arial" panose="020B0604020202020204" pitchFamily="34" charset="0"/>
              <a:buChar char="•"/>
            </a:pPr>
            <a:r>
              <a:rPr lang="en-US" sz="1350" dirty="0"/>
              <a:t>Provide a history of modifications</a:t>
            </a:r>
          </a:p>
          <a:p>
            <a:pPr marL="214313" indent="-214313">
              <a:buFont typeface="Arial" panose="020B0604020202020204" pitchFamily="34" charset="0"/>
              <a:buChar char="•"/>
            </a:pPr>
            <a:r>
              <a:rPr lang="en-US" sz="1350" dirty="0">
                <a:highlight>
                  <a:srgbClr val="FFFF00"/>
                </a:highlight>
              </a:rPr>
              <a:t>Show differences between versions</a:t>
            </a:r>
          </a:p>
          <a:p>
            <a:endParaRPr lang="en-US" sz="1350" dirty="0"/>
          </a:p>
          <a:p>
            <a:r>
              <a:rPr lang="en-US" sz="1350" dirty="0"/>
              <a:t>What types of documents?</a:t>
            </a:r>
          </a:p>
          <a:p>
            <a:pPr marL="214313" indent="-214313">
              <a:buFont typeface="Arial" panose="020B0604020202020204" pitchFamily="34" charset="0"/>
              <a:buChar char="•"/>
            </a:pPr>
            <a:r>
              <a:rPr lang="en-US" sz="1350" dirty="0"/>
              <a:t>Manuals</a:t>
            </a:r>
          </a:p>
          <a:p>
            <a:pPr marL="214313" indent="-214313">
              <a:buFont typeface="Arial" panose="020B0604020202020204" pitchFamily="34" charset="0"/>
              <a:buChar char="•"/>
            </a:pPr>
            <a:r>
              <a:rPr lang="en-US" sz="1350" dirty="0"/>
              <a:t>Code</a:t>
            </a:r>
          </a:p>
          <a:p>
            <a:pPr marL="214313" indent="-214313">
              <a:buFont typeface="Arial" panose="020B0604020202020204" pitchFamily="34" charset="0"/>
              <a:buChar char="•"/>
            </a:pPr>
            <a:r>
              <a:rPr lang="en-US" sz="1350" dirty="0"/>
              <a:t>Drawings</a:t>
            </a:r>
          </a:p>
          <a:p>
            <a:pPr marL="214313" indent="-214313">
              <a:buFont typeface="Arial" panose="020B0604020202020204" pitchFamily="34" charset="0"/>
              <a:buChar char="•"/>
            </a:pPr>
            <a:r>
              <a:rPr lang="en-US" sz="1350" dirty="0"/>
              <a:t>Make files</a:t>
            </a:r>
          </a:p>
          <a:p>
            <a:endParaRPr lang="en-US" sz="1350" dirty="0"/>
          </a:p>
          <a:p>
            <a:r>
              <a:rPr lang="en-US" sz="1350" dirty="0"/>
              <a:t>What do they do for a team?</a:t>
            </a:r>
          </a:p>
          <a:p>
            <a:pPr marL="214313" indent="-214313">
              <a:buFont typeface="Arial" panose="020B0604020202020204" pitchFamily="34" charset="0"/>
              <a:buChar char="•"/>
            </a:pPr>
            <a:r>
              <a:rPr lang="en-US" sz="1350" dirty="0">
                <a:highlight>
                  <a:srgbClr val="FFFF00"/>
                </a:highlight>
              </a:rPr>
              <a:t>Provide a repository of shared documents</a:t>
            </a:r>
          </a:p>
          <a:p>
            <a:pPr marL="214313" indent="-214313">
              <a:buFont typeface="Arial" panose="020B0604020202020204" pitchFamily="34" charset="0"/>
              <a:buChar char="•"/>
            </a:pPr>
            <a:r>
              <a:rPr lang="en-US" sz="1350" dirty="0"/>
              <a:t>Integrate work by multiple people</a:t>
            </a:r>
          </a:p>
          <a:p>
            <a:pPr marL="214313" indent="-214313">
              <a:buFont typeface="Arial" panose="020B0604020202020204" pitchFamily="34" charset="0"/>
              <a:buChar char="•"/>
            </a:pPr>
            <a:r>
              <a:rPr lang="en-US" sz="1350" dirty="0"/>
              <a:t>Provide automated joining of files edited simultaneously by 2 or more team members</a:t>
            </a:r>
          </a:p>
          <a:p>
            <a:pPr marL="214313" indent="-214313">
              <a:buFont typeface="Arial" panose="020B0604020202020204" pitchFamily="34" charset="0"/>
              <a:buChar char="•"/>
            </a:pPr>
            <a:r>
              <a:rPr lang="en-US" sz="1350" dirty="0">
                <a:highlight>
                  <a:srgbClr val="FFFF00"/>
                </a:highlight>
              </a:rPr>
              <a:t>Provide tools for conflict resolution when simultaneously edited files have conflicts</a:t>
            </a:r>
          </a:p>
          <a:p>
            <a:endParaRPr lang="en-US" sz="1350" dirty="0"/>
          </a:p>
          <a:p>
            <a:r>
              <a:rPr lang="en-US" sz="1350" dirty="0"/>
              <a:t>Examples</a:t>
            </a:r>
          </a:p>
          <a:p>
            <a:pPr marL="214313" indent="-214313">
              <a:buFont typeface="Arial" panose="020B0604020202020204" pitchFamily="34" charset="0"/>
              <a:buChar char="•"/>
            </a:pPr>
            <a:r>
              <a:rPr lang="en-US" sz="1350" dirty="0"/>
              <a:t>SCCS</a:t>
            </a:r>
          </a:p>
          <a:p>
            <a:pPr marL="214313" indent="-214313">
              <a:buFont typeface="Arial" panose="020B0604020202020204" pitchFamily="34" charset="0"/>
              <a:buChar char="•"/>
            </a:pPr>
            <a:r>
              <a:rPr lang="en-US" sz="1350" dirty="0"/>
              <a:t>CVS</a:t>
            </a:r>
          </a:p>
          <a:p>
            <a:pPr marL="214313" indent="-214313">
              <a:buFont typeface="Arial" panose="020B0604020202020204" pitchFamily="34" charset="0"/>
              <a:buChar char="•"/>
            </a:pPr>
            <a:r>
              <a:rPr lang="en-US" sz="1350" dirty="0"/>
              <a:t>Subversion</a:t>
            </a:r>
          </a:p>
          <a:p>
            <a:pPr marL="214313" indent="-214313">
              <a:buFont typeface="Arial" panose="020B0604020202020204" pitchFamily="34" charset="0"/>
              <a:buChar char="•"/>
            </a:pPr>
            <a:r>
              <a:rPr lang="en-US" sz="1350" dirty="0">
                <a:highlight>
                  <a:srgbClr val="FFFF00"/>
                </a:highlight>
              </a:rPr>
              <a:t>Git</a:t>
            </a:r>
            <a:r>
              <a:rPr lang="en-US" sz="1350" dirty="0"/>
              <a:t> </a:t>
            </a:r>
          </a:p>
        </p:txBody>
      </p:sp>
      <p:pic>
        <p:nvPicPr>
          <p:cNvPr id="4098" name="Picture 2" descr="https://git-scm.com/images/logos/downloads/Git-Logo-2Color.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617214" y="391680"/>
            <a:ext cx="2423319" cy="10119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368960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git-scm.com/images/logos/downloads/Git-Logo-2Color.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1348" y="5776480"/>
            <a:ext cx="2423319" cy="1011935"/>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The lifecycle of the status of your fil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881" y="1920164"/>
            <a:ext cx="4988720" cy="205784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1473200" y="1507067"/>
            <a:ext cx="2235200" cy="300082"/>
          </a:xfrm>
          <a:prstGeom prst="rect">
            <a:avLst/>
          </a:prstGeom>
          <a:noFill/>
        </p:spPr>
        <p:txBody>
          <a:bodyPr wrap="square" rtlCol="0">
            <a:spAutoFit/>
          </a:bodyPr>
          <a:lstStyle/>
          <a:p>
            <a:pPr algn="ctr"/>
            <a:r>
              <a:rPr lang="en-US" sz="1350" u="sng" dirty="0"/>
              <a:t>Single User</a:t>
            </a:r>
          </a:p>
        </p:txBody>
      </p:sp>
      <p:grpSp>
        <p:nvGrpSpPr>
          <p:cNvPr id="2" name="Group 1">
            <a:extLst>
              <a:ext uri="{FF2B5EF4-FFF2-40B4-BE49-F238E27FC236}">
                <a16:creationId xmlns:a16="http://schemas.microsoft.com/office/drawing/2014/main" id="{4A2612F9-5C63-E4FE-1731-BFA090B2FD80}"/>
              </a:ext>
            </a:extLst>
          </p:cNvPr>
          <p:cNvGrpSpPr/>
          <p:nvPr/>
        </p:nvGrpSpPr>
        <p:grpSpPr>
          <a:xfrm>
            <a:off x="5060232" y="-1"/>
            <a:ext cx="7040033" cy="6881084"/>
            <a:chOff x="5060232" y="-1"/>
            <a:chExt cx="7040033" cy="6881084"/>
          </a:xfrm>
        </p:grpSpPr>
        <p:sp>
          <p:nvSpPr>
            <p:cNvPr id="38" name="Regular Pentagon 37"/>
            <p:cNvSpPr/>
            <p:nvPr/>
          </p:nvSpPr>
          <p:spPr>
            <a:xfrm>
              <a:off x="5060232" y="-1"/>
              <a:ext cx="7040033" cy="6553201"/>
            </a:xfrm>
            <a:prstGeom prst="pentagon">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 name="Regular Pentagon 3"/>
            <p:cNvSpPr/>
            <p:nvPr/>
          </p:nvSpPr>
          <p:spPr>
            <a:xfrm>
              <a:off x="5513199" y="499533"/>
              <a:ext cx="6155266" cy="5647268"/>
            </a:xfrm>
            <a:prstGeom prst="pentagon">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4" name="Regular Pentagon 73"/>
            <p:cNvSpPr/>
            <p:nvPr/>
          </p:nvSpPr>
          <p:spPr>
            <a:xfrm>
              <a:off x="6172116" y="1007130"/>
              <a:ext cx="4845896" cy="4615140"/>
            </a:xfrm>
            <a:prstGeom prst="pentagon">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6" name="Regular Pentagon 75"/>
            <p:cNvSpPr/>
            <p:nvPr/>
          </p:nvSpPr>
          <p:spPr>
            <a:xfrm>
              <a:off x="6794839" y="1600200"/>
              <a:ext cx="3600449" cy="3429000"/>
            </a:xfrm>
            <a:prstGeom prst="pentagon">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8" name="Regular Pentagon 77"/>
            <p:cNvSpPr/>
            <p:nvPr/>
          </p:nvSpPr>
          <p:spPr>
            <a:xfrm>
              <a:off x="7358930" y="2137431"/>
              <a:ext cx="2472267" cy="2354540"/>
            </a:xfrm>
            <a:prstGeom prst="pentagon">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 name="TextBox 6"/>
            <p:cNvSpPr txBox="1"/>
            <p:nvPr/>
          </p:nvSpPr>
          <p:spPr>
            <a:xfrm>
              <a:off x="7248865" y="5748867"/>
              <a:ext cx="2887133" cy="300082"/>
            </a:xfrm>
            <a:prstGeom prst="rect">
              <a:avLst/>
            </a:prstGeom>
            <a:noFill/>
          </p:spPr>
          <p:txBody>
            <a:bodyPr wrap="square" rtlCol="0">
              <a:spAutoFit/>
            </a:bodyPr>
            <a:lstStyle/>
            <a:p>
              <a:pPr algn="ctr"/>
              <a:r>
                <a:rPr lang="en-US" sz="1350" dirty="0"/>
                <a:t>Unmodified files</a:t>
              </a:r>
            </a:p>
          </p:txBody>
        </p:sp>
        <p:sp>
          <p:nvSpPr>
            <p:cNvPr id="80" name="TextBox 79"/>
            <p:cNvSpPr txBox="1"/>
            <p:nvPr/>
          </p:nvSpPr>
          <p:spPr>
            <a:xfrm>
              <a:off x="7168431" y="5202766"/>
              <a:ext cx="2887133" cy="300082"/>
            </a:xfrm>
            <a:prstGeom prst="rect">
              <a:avLst/>
            </a:prstGeom>
            <a:noFill/>
          </p:spPr>
          <p:txBody>
            <a:bodyPr wrap="square" rtlCol="0">
              <a:spAutoFit/>
            </a:bodyPr>
            <a:lstStyle/>
            <a:p>
              <a:pPr algn="ctr"/>
              <a:r>
                <a:rPr lang="en-US" sz="1350" dirty="0"/>
                <a:t>Modified files</a:t>
              </a:r>
            </a:p>
          </p:txBody>
        </p:sp>
        <p:sp>
          <p:nvSpPr>
            <p:cNvPr id="82" name="TextBox 81"/>
            <p:cNvSpPr txBox="1"/>
            <p:nvPr/>
          </p:nvSpPr>
          <p:spPr>
            <a:xfrm>
              <a:off x="7147264" y="4648201"/>
              <a:ext cx="2887133" cy="300082"/>
            </a:xfrm>
            <a:prstGeom prst="rect">
              <a:avLst/>
            </a:prstGeom>
            <a:noFill/>
          </p:spPr>
          <p:txBody>
            <a:bodyPr wrap="square" rtlCol="0">
              <a:spAutoFit/>
            </a:bodyPr>
            <a:lstStyle/>
            <a:p>
              <a:pPr algn="ctr"/>
              <a:r>
                <a:rPr lang="en-US" sz="1350" dirty="0"/>
                <a:t>Staged</a:t>
              </a:r>
            </a:p>
          </p:txBody>
        </p:sp>
        <p:sp>
          <p:nvSpPr>
            <p:cNvPr id="83" name="TextBox 82"/>
            <p:cNvSpPr txBox="1"/>
            <p:nvPr/>
          </p:nvSpPr>
          <p:spPr>
            <a:xfrm>
              <a:off x="7159962" y="3306236"/>
              <a:ext cx="2887133" cy="507831"/>
            </a:xfrm>
            <a:prstGeom prst="rect">
              <a:avLst/>
            </a:prstGeom>
            <a:noFill/>
          </p:spPr>
          <p:txBody>
            <a:bodyPr wrap="square" rtlCol="0">
              <a:spAutoFit/>
            </a:bodyPr>
            <a:lstStyle/>
            <a:p>
              <a:pPr algn="ctr"/>
              <a:r>
                <a:rPr lang="en-US" sz="1350" dirty="0"/>
                <a:t>GitHub Repositories</a:t>
              </a:r>
            </a:p>
            <a:p>
              <a:pPr algn="ctr"/>
              <a:r>
                <a:rPr lang="en-US" sz="1350" dirty="0"/>
                <a:t>Shared files</a:t>
              </a:r>
            </a:p>
          </p:txBody>
        </p:sp>
        <p:sp>
          <p:nvSpPr>
            <p:cNvPr id="45" name="TextBox 44"/>
            <p:cNvSpPr txBox="1"/>
            <p:nvPr/>
          </p:nvSpPr>
          <p:spPr>
            <a:xfrm rot="19569240">
              <a:off x="5479332" y="1080659"/>
              <a:ext cx="2159000" cy="300082"/>
            </a:xfrm>
            <a:prstGeom prst="rect">
              <a:avLst/>
            </a:prstGeom>
            <a:noFill/>
          </p:spPr>
          <p:txBody>
            <a:bodyPr wrap="square" rtlCol="0">
              <a:spAutoFit/>
            </a:bodyPr>
            <a:lstStyle/>
            <a:p>
              <a:pPr algn="ctr"/>
              <a:r>
                <a:rPr lang="en-US" sz="1350" dirty="0"/>
                <a:t>Adrianna</a:t>
              </a:r>
            </a:p>
          </p:txBody>
        </p:sp>
        <p:sp>
          <p:nvSpPr>
            <p:cNvPr id="85" name="TextBox 84"/>
            <p:cNvSpPr txBox="1"/>
            <p:nvPr/>
          </p:nvSpPr>
          <p:spPr>
            <a:xfrm>
              <a:off x="7634098" y="6581001"/>
              <a:ext cx="2159000" cy="300082"/>
            </a:xfrm>
            <a:prstGeom prst="rect">
              <a:avLst/>
            </a:prstGeom>
            <a:noFill/>
          </p:spPr>
          <p:txBody>
            <a:bodyPr wrap="square" rtlCol="0">
              <a:spAutoFit/>
            </a:bodyPr>
            <a:lstStyle/>
            <a:p>
              <a:pPr algn="ctr"/>
              <a:r>
                <a:rPr lang="en-US" sz="1350" dirty="0" err="1"/>
                <a:t>Zhikun</a:t>
              </a:r>
              <a:endParaRPr lang="en-US" sz="1350" dirty="0"/>
            </a:p>
          </p:txBody>
        </p:sp>
        <p:sp>
          <p:nvSpPr>
            <p:cNvPr id="87" name="TextBox 86"/>
            <p:cNvSpPr txBox="1"/>
            <p:nvPr/>
          </p:nvSpPr>
          <p:spPr>
            <a:xfrm rot="17233272">
              <a:off x="10288399" y="4899126"/>
              <a:ext cx="2159000" cy="300082"/>
            </a:xfrm>
            <a:prstGeom prst="rect">
              <a:avLst/>
            </a:prstGeom>
            <a:noFill/>
          </p:spPr>
          <p:txBody>
            <a:bodyPr wrap="square" rtlCol="0">
              <a:spAutoFit/>
            </a:bodyPr>
            <a:lstStyle/>
            <a:p>
              <a:pPr algn="ctr"/>
              <a:r>
                <a:rPr lang="en-US" sz="1350" dirty="0" err="1"/>
                <a:t>Yazhi</a:t>
              </a:r>
              <a:endParaRPr lang="en-US" sz="1350" dirty="0"/>
            </a:p>
          </p:txBody>
        </p:sp>
        <p:sp>
          <p:nvSpPr>
            <p:cNvPr id="89" name="TextBox 88"/>
            <p:cNvSpPr txBox="1"/>
            <p:nvPr/>
          </p:nvSpPr>
          <p:spPr>
            <a:xfrm rot="2138874">
              <a:off x="9395165" y="1025624"/>
              <a:ext cx="2159000" cy="300082"/>
            </a:xfrm>
            <a:prstGeom prst="rect">
              <a:avLst/>
            </a:prstGeom>
            <a:noFill/>
          </p:spPr>
          <p:txBody>
            <a:bodyPr wrap="square" rtlCol="0">
              <a:spAutoFit/>
            </a:bodyPr>
            <a:lstStyle/>
            <a:p>
              <a:pPr algn="ctr"/>
              <a:r>
                <a:rPr lang="en-US" sz="1350" dirty="0"/>
                <a:t>Steven</a:t>
              </a:r>
            </a:p>
          </p:txBody>
        </p:sp>
        <p:sp>
          <p:nvSpPr>
            <p:cNvPr id="90" name="TextBox 89"/>
            <p:cNvSpPr txBox="1"/>
            <p:nvPr/>
          </p:nvSpPr>
          <p:spPr>
            <a:xfrm rot="4436125">
              <a:off x="4615731" y="4594325"/>
              <a:ext cx="2159000" cy="300082"/>
            </a:xfrm>
            <a:prstGeom prst="rect">
              <a:avLst/>
            </a:prstGeom>
            <a:noFill/>
          </p:spPr>
          <p:txBody>
            <a:bodyPr wrap="square" rtlCol="0">
              <a:spAutoFit/>
            </a:bodyPr>
            <a:lstStyle/>
            <a:p>
              <a:pPr algn="ctr"/>
              <a:r>
                <a:rPr lang="en-US" sz="1350" dirty="0"/>
                <a:t>Vaughan</a:t>
              </a:r>
            </a:p>
          </p:txBody>
        </p:sp>
        <p:cxnSp>
          <p:nvCxnSpPr>
            <p:cNvPr id="47" name="Straight Arrow Connector 46"/>
            <p:cNvCxnSpPr/>
            <p:nvPr/>
          </p:nvCxnSpPr>
          <p:spPr>
            <a:xfrm>
              <a:off x="7714536" y="846668"/>
              <a:ext cx="855134" cy="99060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49" name="TextBox 48"/>
            <p:cNvSpPr txBox="1"/>
            <p:nvPr/>
          </p:nvSpPr>
          <p:spPr>
            <a:xfrm>
              <a:off x="7883869" y="1159935"/>
              <a:ext cx="575733" cy="507831"/>
            </a:xfrm>
            <a:prstGeom prst="rect">
              <a:avLst/>
            </a:prstGeom>
            <a:noFill/>
          </p:spPr>
          <p:txBody>
            <a:bodyPr wrap="square" rtlCol="0">
              <a:spAutoFit/>
            </a:bodyPr>
            <a:lstStyle/>
            <a:p>
              <a:pPr algn="ctr"/>
              <a:r>
                <a:rPr lang="en-US" sz="1350" dirty="0"/>
                <a:t>1. add</a:t>
              </a:r>
            </a:p>
          </p:txBody>
        </p:sp>
        <p:cxnSp>
          <p:nvCxnSpPr>
            <p:cNvPr id="92" name="Straight Arrow Connector 91"/>
            <p:cNvCxnSpPr/>
            <p:nvPr/>
          </p:nvCxnSpPr>
          <p:spPr>
            <a:xfrm flipH="1" flipV="1">
              <a:off x="7367405" y="1532469"/>
              <a:ext cx="533399" cy="62653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93" name="TextBox 92"/>
            <p:cNvSpPr txBox="1"/>
            <p:nvPr/>
          </p:nvSpPr>
          <p:spPr>
            <a:xfrm>
              <a:off x="7016032" y="1722965"/>
              <a:ext cx="1011767" cy="300082"/>
            </a:xfrm>
            <a:prstGeom prst="rect">
              <a:avLst/>
            </a:prstGeom>
            <a:noFill/>
          </p:spPr>
          <p:txBody>
            <a:bodyPr wrap="square" rtlCol="0">
              <a:spAutoFit/>
            </a:bodyPr>
            <a:lstStyle/>
            <a:p>
              <a:pPr algn="ctr"/>
              <a:r>
                <a:rPr lang="en-US" sz="1350" dirty="0"/>
                <a:t>2. commit</a:t>
              </a:r>
            </a:p>
          </p:txBody>
        </p:sp>
        <p:cxnSp>
          <p:nvCxnSpPr>
            <p:cNvPr id="101" name="Straight Arrow Connector 100"/>
            <p:cNvCxnSpPr/>
            <p:nvPr/>
          </p:nvCxnSpPr>
          <p:spPr>
            <a:xfrm>
              <a:off x="9653398" y="3115731"/>
              <a:ext cx="1413933" cy="38100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03" name="TextBox 102"/>
            <p:cNvSpPr txBox="1"/>
            <p:nvPr/>
          </p:nvSpPr>
          <p:spPr>
            <a:xfrm>
              <a:off x="10182565" y="3069165"/>
              <a:ext cx="575733" cy="507831"/>
            </a:xfrm>
            <a:prstGeom prst="rect">
              <a:avLst/>
            </a:prstGeom>
            <a:noFill/>
          </p:spPr>
          <p:txBody>
            <a:bodyPr wrap="square" rtlCol="0">
              <a:spAutoFit/>
            </a:bodyPr>
            <a:lstStyle/>
            <a:p>
              <a:pPr algn="ctr"/>
              <a:r>
                <a:rPr lang="en-US" sz="1350" dirty="0"/>
                <a:t>4. pull</a:t>
              </a:r>
            </a:p>
          </p:txBody>
        </p:sp>
        <p:cxnSp>
          <p:nvCxnSpPr>
            <p:cNvPr id="104" name="Straight Arrow Connector 103"/>
            <p:cNvCxnSpPr/>
            <p:nvPr/>
          </p:nvCxnSpPr>
          <p:spPr>
            <a:xfrm flipH="1" flipV="1">
              <a:off x="10279936" y="3809999"/>
              <a:ext cx="685800" cy="24553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07" name="TextBox 106"/>
            <p:cNvSpPr txBox="1"/>
            <p:nvPr/>
          </p:nvSpPr>
          <p:spPr>
            <a:xfrm>
              <a:off x="10330734" y="3666061"/>
              <a:ext cx="761998" cy="300082"/>
            </a:xfrm>
            <a:prstGeom prst="rect">
              <a:avLst/>
            </a:prstGeom>
            <a:noFill/>
          </p:spPr>
          <p:txBody>
            <a:bodyPr wrap="square" rtlCol="0">
              <a:spAutoFit/>
            </a:bodyPr>
            <a:lstStyle/>
            <a:p>
              <a:pPr algn="ctr"/>
              <a:r>
                <a:rPr lang="en-US" sz="1350" dirty="0"/>
                <a:t>5. edit</a:t>
              </a:r>
            </a:p>
          </p:txBody>
        </p:sp>
        <p:cxnSp>
          <p:nvCxnSpPr>
            <p:cNvPr id="109" name="Straight Arrow Connector 108"/>
            <p:cNvCxnSpPr/>
            <p:nvPr/>
          </p:nvCxnSpPr>
          <p:spPr>
            <a:xfrm>
              <a:off x="9805798" y="4368800"/>
              <a:ext cx="872067" cy="31326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a:off x="7003342" y="1981215"/>
              <a:ext cx="821267" cy="101600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6956776" y="2264846"/>
              <a:ext cx="791633" cy="300082"/>
            </a:xfrm>
            <a:prstGeom prst="rect">
              <a:avLst/>
            </a:prstGeom>
            <a:noFill/>
          </p:spPr>
          <p:txBody>
            <a:bodyPr wrap="square" rtlCol="0">
              <a:spAutoFit/>
            </a:bodyPr>
            <a:lstStyle/>
            <a:p>
              <a:pPr algn="ctr"/>
              <a:r>
                <a:rPr lang="en-US" sz="1350" dirty="0"/>
                <a:t>3. push</a:t>
              </a:r>
            </a:p>
          </p:txBody>
        </p:sp>
        <p:sp>
          <p:nvSpPr>
            <p:cNvPr id="39" name="TextBox 38"/>
            <p:cNvSpPr txBox="1"/>
            <p:nvPr/>
          </p:nvSpPr>
          <p:spPr>
            <a:xfrm>
              <a:off x="7312366" y="6210300"/>
              <a:ext cx="2887133" cy="300082"/>
            </a:xfrm>
            <a:prstGeom prst="rect">
              <a:avLst/>
            </a:prstGeom>
            <a:noFill/>
          </p:spPr>
          <p:txBody>
            <a:bodyPr wrap="square" rtlCol="0">
              <a:spAutoFit/>
            </a:bodyPr>
            <a:lstStyle/>
            <a:p>
              <a:pPr algn="ctr"/>
              <a:r>
                <a:rPr lang="en-US" sz="1350" dirty="0"/>
                <a:t>Untracked files</a:t>
              </a:r>
            </a:p>
          </p:txBody>
        </p:sp>
        <p:sp>
          <p:nvSpPr>
            <p:cNvPr id="50" name="TextBox 49"/>
            <p:cNvSpPr txBox="1"/>
            <p:nvPr/>
          </p:nvSpPr>
          <p:spPr>
            <a:xfrm>
              <a:off x="9627999" y="4457699"/>
              <a:ext cx="859367" cy="507831"/>
            </a:xfrm>
            <a:prstGeom prst="rect">
              <a:avLst/>
            </a:prstGeom>
            <a:noFill/>
          </p:spPr>
          <p:txBody>
            <a:bodyPr wrap="square" rtlCol="0">
              <a:spAutoFit/>
            </a:bodyPr>
            <a:lstStyle/>
            <a:p>
              <a:pPr algn="ctr"/>
              <a:r>
                <a:rPr lang="en-US" sz="1350" dirty="0"/>
                <a:t>7. commit</a:t>
              </a:r>
            </a:p>
          </p:txBody>
        </p:sp>
        <p:cxnSp>
          <p:nvCxnSpPr>
            <p:cNvPr id="54" name="Straight Arrow Connector 53"/>
            <p:cNvCxnSpPr/>
            <p:nvPr/>
          </p:nvCxnSpPr>
          <p:spPr>
            <a:xfrm flipH="1" flipV="1">
              <a:off x="9898932" y="3953934"/>
              <a:ext cx="465667" cy="16086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53" name="TextBox 52"/>
            <p:cNvSpPr txBox="1"/>
            <p:nvPr/>
          </p:nvSpPr>
          <p:spPr>
            <a:xfrm>
              <a:off x="9962432" y="3822696"/>
              <a:ext cx="575733" cy="507831"/>
            </a:xfrm>
            <a:prstGeom prst="rect">
              <a:avLst/>
            </a:prstGeom>
            <a:noFill/>
          </p:spPr>
          <p:txBody>
            <a:bodyPr wrap="square" rtlCol="0">
              <a:spAutoFit/>
            </a:bodyPr>
            <a:lstStyle/>
            <a:p>
              <a:pPr algn="ctr"/>
              <a:r>
                <a:rPr lang="en-US" sz="1350" dirty="0"/>
                <a:t>6. add</a:t>
              </a:r>
            </a:p>
          </p:txBody>
        </p:sp>
        <p:cxnSp>
          <p:nvCxnSpPr>
            <p:cNvPr id="60" name="Straight Arrow Connector 59"/>
            <p:cNvCxnSpPr/>
            <p:nvPr/>
          </p:nvCxnSpPr>
          <p:spPr>
            <a:xfrm flipH="1" flipV="1">
              <a:off x="8899865" y="4233333"/>
              <a:ext cx="1346201" cy="123613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11" name="TextBox 110"/>
            <p:cNvSpPr txBox="1"/>
            <p:nvPr/>
          </p:nvSpPr>
          <p:spPr>
            <a:xfrm>
              <a:off x="9513697" y="5041900"/>
              <a:ext cx="791633" cy="300082"/>
            </a:xfrm>
            <a:prstGeom prst="rect">
              <a:avLst/>
            </a:prstGeom>
            <a:noFill/>
          </p:spPr>
          <p:txBody>
            <a:bodyPr wrap="square" rtlCol="0">
              <a:spAutoFit/>
            </a:bodyPr>
            <a:lstStyle/>
            <a:p>
              <a:pPr algn="ctr"/>
              <a:r>
                <a:rPr lang="en-US" sz="1350" dirty="0"/>
                <a:t>8. push</a:t>
              </a:r>
            </a:p>
          </p:txBody>
        </p:sp>
        <p:cxnSp>
          <p:nvCxnSpPr>
            <p:cNvPr id="40" name="Straight Arrow Connector 39"/>
            <p:cNvCxnSpPr/>
            <p:nvPr/>
          </p:nvCxnSpPr>
          <p:spPr>
            <a:xfrm flipH="1">
              <a:off x="6410665" y="3716867"/>
              <a:ext cx="1320800" cy="482600"/>
            </a:xfrm>
            <a:prstGeom prst="straightConnector1">
              <a:avLst/>
            </a:prstGeom>
            <a:ln w="38100">
              <a:solidFill>
                <a:srgbClr val="FF3300"/>
              </a:solidFill>
              <a:tailEnd type="triangle"/>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6643499" y="4008966"/>
              <a:ext cx="791633" cy="300082"/>
            </a:xfrm>
            <a:prstGeom prst="rect">
              <a:avLst/>
            </a:prstGeom>
            <a:noFill/>
          </p:spPr>
          <p:txBody>
            <a:bodyPr wrap="square" rtlCol="0">
              <a:spAutoFit/>
            </a:bodyPr>
            <a:lstStyle/>
            <a:p>
              <a:pPr algn="ctr"/>
              <a:r>
                <a:rPr lang="en-US" sz="1350" dirty="0">
                  <a:solidFill>
                    <a:srgbClr val="FF0000"/>
                  </a:solidFill>
                </a:rPr>
                <a:t>0. clone</a:t>
              </a:r>
            </a:p>
          </p:txBody>
        </p:sp>
        <p:cxnSp>
          <p:nvCxnSpPr>
            <p:cNvPr id="46" name="Straight Arrow Connector 45"/>
            <p:cNvCxnSpPr/>
            <p:nvPr/>
          </p:nvCxnSpPr>
          <p:spPr>
            <a:xfrm flipH="1" flipV="1">
              <a:off x="6461465" y="2226733"/>
              <a:ext cx="1100666" cy="821267"/>
            </a:xfrm>
            <a:prstGeom prst="straightConnector1">
              <a:avLst/>
            </a:prstGeom>
            <a:ln w="38100">
              <a:solidFill>
                <a:srgbClr val="FF33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6330232" y="2518832"/>
              <a:ext cx="791633" cy="300082"/>
            </a:xfrm>
            <a:prstGeom prst="rect">
              <a:avLst/>
            </a:prstGeom>
            <a:noFill/>
          </p:spPr>
          <p:txBody>
            <a:bodyPr wrap="square" rtlCol="0">
              <a:spAutoFit/>
            </a:bodyPr>
            <a:lstStyle/>
            <a:p>
              <a:pPr algn="ctr"/>
              <a:r>
                <a:rPr lang="en-US" sz="1350" dirty="0">
                  <a:solidFill>
                    <a:srgbClr val="FF0000"/>
                  </a:solidFill>
                </a:rPr>
                <a:t>0. clone</a:t>
              </a:r>
            </a:p>
          </p:txBody>
        </p:sp>
        <p:cxnSp>
          <p:nvCxnSpPr>
            <p:cNvPr id="51" name="Straight Arrow Connector 50"/>
            <p:cNvCxnSpPr/>
            <p:nvPr/>
          </p:nvCxnSpPr>
          <p:spPr>
            <a:xfrm flipV="1">
              <a:off x="9035331" y="1659467"/>
              <a:ext cx="846667" cy="973666"/>
            </a:xfrm>
            <a:prstGeom prst="straightConnector1">
              <a:avLst/>
            </a:prstGeom>
            <a:ln w="38100">
              <a:solidFill>
                <a:srgbClr val="FF3300"/>
              </a:solidFill>
              <a:tailEnd type="triangle"/>
            </a:ln>
          </p:spPr>
          <p:style>
            <a:lnRef idx="1">
              <a:schemeClr val="accent1"/>
            </a:lnRef>
            <a:fillRef idx="0">
              <a:schemeClr val="accent1"/>
            </a:fillRef>
            <a:effectRef idx="0">
              <a:schemeClr val="accent1"/>
            </a:effectRef>
            <a:fontRef idx="minor">
              <a:schemeClr val="tx1"/>
            </a:fontRef>
          </p:style>
        </p:cxnSp>
        <p:sp>
          <p:nvSpPr>
            <p:cNvPr id="52" name="TextBox 51"/>
            <p:cNvSpPr txBox="1"/>
            <p:nvPr/>
          </p:nvSpPr>
          <p:spPr>
            <a:xfrm>
              <a:off x="9445965" y="1985432"/>
              <a:ext cx="791633" cy="300082"/>
            </a:xfrm>
            <a:prstGeom prst="rect">
              <a:avLst/>
            </a:prstGeom>
            <a:noFill/>
          </p:spPr>
          <p:txBody>
            <a:bodyPr wrap="square" rtlCol="0">
              <a:spAutoFit/>
            </a:bodyPr>
            <a:lstStyle/>
            <a:p>
              <a:pPr algn="ctr"/>
              <a:r>
                <a:rPr lang="en-US" sz="1350" dirty="0">
                  <a:solidFill>
                    <a:srgbClr val="FF0000"/>
                  </a:solidFill>
                </a:rPr>
                <a:t>0. clone</a:t>
              </a:r>
            </a:p>
          </p:txBody>
        </p:sp>
        <p:sp>
          <p:nvSpPr>
            <p:cNvPr id="55" name="TextBox 54"/>
            <p:cNvSpPr txBox="1"/>
            <p:nvPr/>
          </p:nvSpPr>
          <p:spPr>
            <a:xfrm>
              <a:off x="7278499" y="5016500"/>
              <a:ext cx="791633" cy="300082"/>
            </a:xfrm>
            <a:prstGeom prst="rect">
              <a:avLst/>
            </a:prstGeom>
            <a:noFill/>
          </p:spPr>
          <p:txBody>
            <a:bodyPr wrap="square" rtlCol="0">
              <a:spAutoFit/>
            </a:bodyPr>
            <a:lstStyle/>
            <a:p>
              <a:pPr algn="ctr"/>
              <a:r>
                <a:rPr lang="en-US" sz="1350" dirty="0">
                  <a:solidFill>
                    <a:srgbClr val="FF0000"/>
                  </a:solidFill>
                </a:rPr>
                <a:t>0. clone</a:t>
              </a:r>
            </a:p>
          </p:txBody>
        </p:sp>
        <p:cxnSp>
          <p:nvCxnSpPr>
            <p:cNvPr id="56" name="Straight Arrow Connector 55"/>
            <p:cNvCxnSpPr/>
            <p:nvPr/>
          </p:nvCxnSpPr>
          <p:spPr>
            <a:xfrm flipH="1">
              <a:off x="7892331" y="4343400"/>
              <a:ext cx="211668" cy="1549400"/>
            </a:xfrm>
            <a:prstGeom prst="straightConnector1">
              <a:avLst/>
            </a:prstGeom>
            <a:ln w="38100">
              <a:solidFill>
                <a:srgbClr val="FF3300"/>
              </a:solidFill>
              <a:tailEnd type="triangle"/>
            </a:ln>
          </p:spPr>
          <p:style>
            <a:lnRef idx="1">
              <a:schemeClr val="accent1"/>
            </a:lnRef>
            <a:fillRef idx="0">
              <a:schemeClr val="accent1"/>
            </a:fillRef>
            <a:effectRef idx="0">
              <a:schemeClr val="accent1"/>
            </a:effectRef>
            <a:fontRef idx="minor">
              <a:schemeClr val="tx1"/>
            </a:fontRef>
          </p:style>
        </p:cxnSp>
        <p:sp>
          <p:nvSpPr>
            <p:cNvPr id="57" name="TextBox 56"/>
            <p:cNvSpPr txBox="1"/>
            <p:nvPr/>
          </p:nvSpPr>
          <p:spPr>
            <a:xfrm>
              <a:off x="10241831" y="4203699"/>
              <a:ext cx="791633" cy="300082"/>
            </a:xfrm>
            <a:prstGeom prst="rect">
              <a:avLst/>
            </a:prstGeom>
            <a:noFill/>
          </p:spPr>
          <p:txBody>
            <a:bodyPr wrap="square" rtlCol="0">
              <a:spAutoFit/>
            </a:bodyPr>
            <a:lstStyle/>
            <a:p>
              <a:pPr algn="ctr"/>
              <a:r>
                <a:rPr lang="en-US" sz="1350" dirty="0">
                  <a:solidFill>
                    <a:srgbClr val="FF0000"/>
                  </a:solidFill>
                </a:rPr>
                <a:t>0. clone</a:t>
              </a:r>
            </a:p>
          </p:txBody>
        </p:sp>
        <p:cxnSp>
          <p:nvCxnSpPr>
            <p:cNvPr id="58" name="Straight Arrow Connector 57"/>
            <p:cNvCxnSpPr/>
            <p:nvPr/>
          </p:nvCxnSpPr>
          <p:spPr>
            <a:xfrm>
              <a:off x="9263931" y="4038600"/>
              <a:ext cx="1566334" cy="584200"/>
            </a:xfrm>
            <a:prstGeom prst="straightConnector1">
              <a:avLst/>
            </a:prstGeom>
            <a:ln w="38100">
              <a:solidFill>
                <a:srgbClr val="FF3300"/>
              </a:solidFill>
              <a:tailEnd type="triangle"/>
            </a:ln>
          </p:spPr>
          <p:style>
            <a:lnRef idx="1">
              <a:schemeClr val="accent1"/>
            </a:lnRef>
            <a:fillRef idx="0">
              <a:schemeClr val="accent1"/>
            </a:fillRef>
            <a:effectRef idx="0">
              <a:schemeClr val="accent1"/>
            </a:effectRef>
            <a:fontRef idx="minor">
              <a:schemeClr val="tx1"/>
            </a:fontRef>
          </p:style>
        </p:cxnSp>
      </p:grpSp>
      <p:sp>
        <p:nvSpPr>
          <p:cNvPr id="19" name="Rectangle 18"/>
          <p:cNvSpPr/>
          <p:nvPr/>
        </p:nvSpPr>
        <p:spPr>
          <a:xfrm>
            <a:off x="76200" y="1913467"/>
            <a:ext cx="829733" cy="330200"/>
          </a:xfrm>
          <a:prstGeom prst="rect">
            <a:avLst/>
          </a:prstGeom>
          <a:solidFill>
            <a:srgbClr val="DBDBD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Untracked</a:t>
            </a:r>
          </a:p>
        </p:txBody>
      </p:sp>
      <p:sp>
        <p:nvSpPr>
          <p:cNvPr id="62" name="Rectangle 61"/>
          <p:cNvSpPr/>
          <p:nvPr/>
        </p:nvSpPr>
        <p:spPr>
          <a:xfrm>
            <a:off x="1371598" y="1905000"/>
            <a:ext cx="922866" cy="330200"/>
          </a:xfrm>
          <a:prstGeom prst="rect">
            <a:avLst/>
          </a:prstGeom>
          <a:solidFill>
            <a:srgbClr val="C5E0B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Unmodified</a:t>
            </a:r>
          </a:p>
        </p:txBody>
      </p:sp>
      <p:sp>
        <p:nvSpPr>
          <p:cNvPr id="63" name="Rectangle 62"/>
          <p:cNvSpPr/>
          <p:nvPr/>
        </p:nvSpPr>
        <p:spPr>
          <a:xfrm>
            <a:off x="2785534" y="1913467"/>
            <a:ext cx="829733" cy="330200"/>
          </a:xfrm>
          <a:prstGeom prst="rect">
            <a:avLst/>
          </a:prstGeom>
          <a:solidFill>
            <a:srgbClr val="BDD7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Modified</a:t>
            </a:r>
          </a:p>
        </p:txBody>
      </p:sp>
      <p:sp>
        <p:nvSpPr>
          <p:cNvPr id="64" name="Rectangle 63"/>
          <p:cNvSpPr/>
          <p:nvPr/>
        </p:nvSpPr>
        <p:spPr>
          <a:xfrm>
            <a:off x="4021668" y="1913467"/>
            <a:ext cx="1058332" cy="330200"/>
          </a:xfrm>
          <a:prstGeom prst="rect">
            <a:avLst/>
          </a:prstGeom>
          <a:solidFill>
            <a:srgbClr val="F8CBA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Staged</a:t>
            </a:r>
          </a:p>
        </p:txBody>
      </p:sp>
    </p:spTree>
    <p:extLst>
      <p:ext uri="{BB962C8B-B14F-4D97-AF65-F5344CB8AC3E}">
        <p14:creationId xmlns:p14="http://schemas.microsoft.com/office/powerpoint/2010/main" val="7888321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0" y="200138"/>
            <a:ext cx="12192000" cy="6457724"/>
          </a:xfrm>
          <a:prstGeom prst="rect">
            <a:avLst/>
          </a:prstGeom>
        </p:spPr>
      </p:pic>
      <p:sp>
        <p:nvSpPr>
          <p:cNvPr id="4" name="Folded Corner 3"/>
          <p:cNvSpPr/>
          <p:nvPr/>
        </p:nvSpPr>
        <p:spPr>
          <a:xfrm>
            <a:off x="785458" y="2421467"/>
            <a:ext cx="3227741" cy="2789341"/>
          </a:xfrm>
          <a:prstGeom prst="foldedCorner">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Use an editor that supports </a:t>
            </a:r>
            <a:r>
              <a:rPr lang="en-US" dirty="0" err="1">
                <a:solidFill>
                  <a:schemeClr val="tx1"/>
                </a:solidFill>
              </a:rPr>
              <a:t>Git</a:t>
            </a:r>
            <a:endParaRPr lang="en-US" dirty="0">
              <a:solidFill>
                <a:schemeClr val="tx1"/>
              </a:solidFill>
            </a:endParaRPr>
          </a:p>
          <a:p>
            <a:pPr algn="ctr"/>
            <a:endParaRPr lang="en-US" dirty="0">
              <a:solidFill>
                <a:schemeClr val="tx1"/>
              </a:solidFill>
            </a:endParaRPr>
          </a:p>
          <a:p>
            <a:endParaRPr lang="en-US" dirty="0">
              <a:solidFill>
                <a:schemeClr val="tx1"/>
              </a:solidFill>
            </a:endParaRPr>
          </a:p>
          <a:p>
            <a:pPr marL="285750" indent="-285750">
              <a:buFont typeface="Arial" panose="020B0604020202020204" pitchFamily="34" charset="0"/>
              <a:buChar char="•"/>
            </a:pPr>
            <a:r>
              <a:rPr lang="en-US" dirty="0">
                <a:solidFill>
                  <a:schemeClr val="tx1"/>
                </a:solidFill>
              </a:rPr>
              <a:t>Make change locally</a:t>
            </a:r>
          </a:p>
          <a:p>
            <a:pPr marL="285750" indent="-285750">
              <a:buFont typeface="Arial" panose="020B0604020202020204" pitchFamily="34" charset="0"/>
              <a:buChar char="•"/>
            </a:pPr>
            <a:r>
              <a:rPr lang="en-US" dirty="0">
                <a:solidFill>
                  <a:schemeClr val="tx1"/>
                </a:solidFill>
              </a:rPr>
              <a:t>Stage changes</a:t>
            </a:r>
          </a:p>
          <a:p>
            <a:pPr marL="285750" indent="-285750">
              <a:buFont typeface="Arial" panose="020B0604020202020204" pitchFamily="34" charset="0"/>
              <a:buChar char="•"/>
            </a:pPr>
            <a:r>
              <a:rPr lang="en-US" dirty="0">
                <a:solidFill>
                  <a:schemeClr val="tx1"/>
                </a:solidFill>
              </a:rPr>
              <a:t>Commit changes</a:t>
            </a:r>
          </a:p>
          <a:p>
            <a:pPr marL="285750" indent="-285750">
              <a:buFont typeface="Arial" panose="020B0604020202020204" pitchFamily="34" charset="0"/>
              <a:buChar char="•"/>
            </a:pPr>
            <a:r>
              <a:rPr lang="en-US" dirty="0">
                <a:solidFill>
                  <a:schemeClr val="tx1"/>
                </a:solidFill>
              </a:rPr>
              <a:t>Push changes</a:t>
            </a:r>
          </a:p>
        </p:txBody>
      </p:sp>
    </p:spTree>
    <p:extLst>
      <p:ext uri="{BB962C8B-B14F-4D97-AF65-F5344CB8AC3E}">
        <p14:creationId xmlns:p14="http://schemas.microsoft.com/office/powerpoint/2010/main" val="107583304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lded Corner 3"/>
          <p:cNvSpPr/>
          <p:nvPr/>
        </p:nvSpPr>
        <p:spPr>
          <a:xfrm>
            <a:off x="2910592" y="1413934"/>
            <a:ext cx="4938007" cy="4033941"/>
          </a:xfrm>
          <a:prstGeom prst="foldedCorner">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In the other direction: Bringing changes from the remote/shared code to your local workspace.</a:t>
            </a:r>
          </a:p>
          <a:p>
            <a:pPr algn="ctr"/>
            <a:endParaRPr lang="en-US" dirty="0">
              <a:solidFill>
                <a:schemeClr val="tx1"/>
              </a:solidFill>
            </a:endParaRPr>
          </a:p>
          <a:p>
            <a:pPr algn="ctr"/>
            <a:r>
              <a:rPr lang="en-US" dirty="0">
                <a:solidFill>
                  <a:schemeClr val="tx1"/>
                </a:solidFill>
              </a:rPr>
              <a:t>Good practice to do before you start editing locally.</a:t>
            </a:r>
          </a:p>
          <a:p>
            <a:pPr algn="ctr"/>
            <a:endParaRPr lang="en-US" dirty="0">
              <a:solidFill>
                <a:schemeClr val="tx1"/>
              </a:solidFill>
            </a:endParaRPr>
          </a:p>
          <a:p>
            <a:pPr algn="ctr"/>
            <a:endParaRPr lang="en-US" dirty="0">
              <a:solidFill>
                <a:schemeClr val="tx1"/>
              </a:solidFill>
            </a:endParaRPr>
          </a:p>
          <a:p>
            <a:pPr marL="285750" indent="-285750">
              <a:buFont typeface="Arial" panose="020B0604020202020204" pitchFamily="34" charset="0"/>
              <a:buChar char="•"/>
            </a:pPr>
            <a:r>
              <a:rPr lang="en-US" dirty="0">
                <a:solidFill>
                  <a:schemeClr val="tx1"/>
                </a:solidFill>
              </a:rPr>
              <a:t>Make change remotely</a:t>
            </a:r>
          </a:p>
          <a:p>
            <a:pPr marL="285750" indent="-285750">
              <a:buFont typeface="Arial" panose="020B0604020202020204" pitchFamily="34" charset="0"/>
              <a:buChar char="•"/>
            </a:pPr>
            <a:r>
              <a:rPr lang="en-US" dirty="0">
                <a:solidFill>
                  <a:schemeClr val="tx1"/>
                </a:solidFill>
              </a:rPr>
              <a:t>Pull changes locally</a:t>
            </a:r>
          </a:p>
        </p:txBody>
      </p:sp>
    </p:spTree>
    <p:extLst>
      <p:ext uri="{BB962C8B-B14F-4D97-AF65-F5344CB8AC3E}">
        <p14:creationId xmlns:p14="http://schemas.microsoft.com/office/powerpoint/2010/main" val="112560288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080F9C9-5BDF-F985-CF7A-9372434D9DFB}"/>
            </a:ext>
          </a:extLst>
        </p:cNvPr>
        <p:cNvGrpSpPr/>
        <p:nvPr/>
      </p:nvGrpSpPr>
      <p:grpSpPr>
        <a:xfrm>
          <a:off x="0" y="0"/>
          <a:ext cx="0" cy="0"/>
          <a:chOff x="0" y="0"/>
          <a:chExt cx="0" cy="0"/>
        </a:xfrm>
      </p:grpSpPr>
      <p:sp>
        <p:nvSpPr>
          <p:cNvPr id="18" name="Rectangle 17">
            <a:extLst>
              <a:ext uri="{FF2B5EF4-FFF2-40B4-BE49-F238E27FC236}">
                <a16:creationId xmlns:a16="http://schemas.microsoft.com/office/drawing/2014/main" id="{06B09F7F-9D93-B9BD-DE8E-784CB6B5ED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4024D59-8071-88C0-018A-79DFCDA08FCA}"/>
              </a:ext>
            </a:extLst>
          </p:cNvPr>
          <p:cNvSpPr>
            <a:spLocks noGrp="1"/>
          </p:cNvSpPr>
          <p:nvPr>
            <p:ph type="title"/>
          </p:nvPr>
        </p:nvSpPr>
        <p:spPr>
          <a:xfrm>
            <a:off x="838200" y="459863"/>
            <a:ext cx="10515600" cy="1004594"/>
          </a:xfrm>
        </p:spPr>
        <p:txBody>
          <a:bodyPr vert="horz" lIns="91440" tIns="45720" rIns="91440" bIns="45720" rtlCol="0" anchor="ctr">
            <a:normAutofit/>
          </a:bodyPr>
          <a:lstStyle/>
          <a:p>
            <a:pPr algn="ctr"/>
            <a:r>
              <a:rPr lang="en-US" b="1" kern="1200" dirty="0">
                <a:solidFill>
                  <a:srgbClr val="FFFFFF"/>
                </a:solidFill>
                <a:latin typeface="+mj-lt"/>
                <a:ea typeface="+mj-ea"/>
                <a:cs typeface="+mj-cs"/>
              </a:rPr>
              <a:t>Language and algorithm choice</a:t>
            </a:r>
          </a:p>
        </p:txBody>
      </p:sp>
      <p:sp>
        <p:nvSpPr>
          <p:cNvPr id="20" name="Rectangle: Rounded Corners 19">
            <a:extLst>
              <a:ext uri="{FF2B5EF4-FFF2-40B4-BE49-F238E27FC236}">
                <a16:creationId xmlns:a16="http://schemas.microsoft.com/office/drawing/2014/main" id="{F3C9DA69-C8A4-8A5E-C4A9-412B6A1109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496" y="1587970"/>
            <a:ext cx="11033008" cy="4768380"/>
          </a:xfrm>
          <a:prstGeom prst="roundRect">
            <a:avLst>
              <a:gd name="adj" fmla="val 3174"/>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Slide Number Placeholder 2">
            <a:extLst>
              <a:ext uri="{FF2B5EF4-FFF2-40B4-BE49-F238E27FC236}">
                <a16:creationId xmlns:a16="http://schemas.microsoft.com/office/drawing/2014/main" id="{F7E7BF17-128C-4C51-962E-7AFACB229727}"/>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B661BBF0-7AC7-4757-B695-A62919CB5B85}" type="slidenum">
              <a:rPr kumimoji="0" lang="en-US" sz="1200" b="0" i="0" u="none" strike="noStrike" kern="1200" cap="none" spc="0" normalizeH="0" baseline="0" noProof="0">
                <a:ln>
                  <a:noFill/>
                </a:ln>
                <a:solidFill>
                  <a:srgbClr val="FFFFFF"/>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39</a:t>
            </a:fld>
            <a:endParaRPr kumimoji="0" lang="en-US" sz="12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294599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788670"/>
          </a:xfrm>
          <a:blipFill>
            <a:blip r:embed="rId3"/>
            <a:tile tx="0" ty="0" sx="100000" sy="100000" flip="none" algn="tl"/>
          </a:blipFill>
          <a:ln>
            <a:noFill/>
          </a:ln>
        </p:spPr>
        <p:txBody>
          <a:bodyPr/>
          <a:lstStyle/>
          <a:p>
            <a:r>
              <a:rPr lang="en-US" b="1" dirty="0"/>
              <a:t>Review midterm</a:t>
            </a:r>
          </a:p>
        </p:txBody>
      </p:sp>
      <p:sp>
        <p:nvSpPr>
          <p:cNvPr id="3" name="Slide Number Placeholder 2"/>
          <p:cNvSpPr>
            <a:spLocks noGrp="1"/>
          </p:cNvSpPr>
          <p:nvPr>
            <p:ph type="sldNum" sz="quarter" idx="12"/>
          </p:nvPr>
        </p:nvSpPr>
        <p:spPr>
          <a:xfrm>
            <a:off x="9448800" y="6492875"/>
            <a:ext cx="2743200" cy="365125"/>
          </a:xfrm>
        </p:spPr>
        <p:txBody>
          <a:bodyPr/>
          <a:lstStyle/>
          <a:p>
            <a:fld id="{B661BBF0-7AC7-4757-B695-A62919CB5B85}" type="slidenum">
              <a:rPr lang="en-US" smtClean="0"/>
              <a:t>4</a:t>
            </a:fld>
            <a:endParaRPr lang="en-US" dirty="0"/>
          </a:p>
        </p:txBody>
      </p:sp>
      <p:sp>
        <p:nvSpPr>
          <p:cNvPr id="5" name="TextBox 4"/>
          <p:cNvSpPr txBox="1"/>
          <p:nvPr/>
        </p:nvSpPr>
        <p:spPr>
          <a:xfrm>
            <a:off x="90577" y="788671"/>
            <a:ext cx="12010846" cy="6004529"/>
          </a:xfrm>
          <a:prstGeom prst="rect">
            <a:avLst/>
          </a:prstGeom>
          <a:noFill/>
        </p:spPr>
        <p:txBody>
          <a:bodyPr wrap="square" rtlCol="0">
            <a:spAutoFit/>
          </a:bodyPr>
          <a:lstStyle/>
          <a:p>
            <a:pPr marL="0" marR="0">
              <a:lnSpc>
                <a:spcPct val="107000"/>
              </a:lnSpc>
              <a:spcAft>
                <a:spcPts val="800"/>
              </a:spcAft>
            </a:pPr>
            <a:r>
              <a:rPr lang="en-US" sz="1600" dirty="0">
                <a:effectLst/>
                <a:latin typeface="Calibri" panose="020F0502020204030204" pitchFamily="34" charset="0"/>
                <a:ea typeface="Calibri" panose="020F0502020204030204" pitchFamily="34" charset="0"/>
                <a:cs typeface="Times New Roman" panose="02020603050405020304" pitchFamily="18" charset="0"/>
              </a:rPr>
              <a:t>In an initial meeting with a potential customer, you were told the following:</a:t>
            </a:r>
          </a:p>
          <a:p>
            <a:pPr marL="0" marR="0">
              <a:lnSpc>
                <a:spcPct val="107000"/>
              </a:lnSpc>
              <a:spcAft>
                <a:spcPts val="800"/>
              </a:spcAft>
            </a:pPr>
            <a:r>
              <a:rPr lang="en-US" sz="1600" dirty="0">
                <a:effectLst/>
                <a:latin typeface="Calibri" panose="020F0502020204030204" pitchFamily="34" charset="0"/>
                <a:ea typeface="Calibri" panose="020F0502020204030204" pitchFamily="34" charset="0"/>
                <a:cs typeface="Times New Roman" panose="02020603050405020304" pitchFamily="18" charset="0"/>
              </a:rPr>
              <a:t>We are a manufacturer of </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eReaders</a:t>
            </a:r>
            <a:r>
              <a:rPr lang="en-US" sz="1600" dirty="0">
                <a:effectLst/>
                <a:latin typeface="Calibri" panose="020F0502020204030204" pitchFamily="34" charset="0"/>
                <a:ea typeface="Calibri" panose="020F0502020204030204" pitchFamily="34" charset="0"/>
                <a:cs typeface="Times New Roman" panose="02020603050405020304" pitchFamily="18" charset="0"/>
              </a:rPr>
              <a:t> and are looking to add a new capability to our eReader: </a:t>
            </a:r>
            <a:r>
              <a:rPr lang="en-US" sz="1600" b="1" u="sng" dirty="0">
                <a:effectLst/>
                <a:highlight>
                  <a:srgbClr val="FFFF00"/>
                </a:highlight>
                <a:latin typeface="Calibri" panose="020F0502020204030204" pitchFamily="34" charset="0"/>
                <a:ea typeface="Calibri" panose="020F0502020204030204" pitchFamily="34" charset="0"/>
                <a:cs typeface="Times New Roman" panose="02020603050405020304" pitchFamily="18" charset="0"/>
              </a:rPr>
              <a:t>we</a:t>
            </a:r>
            <a:r>
              <a:rPr lang="en-US" sz="1600" dirty="0">
                <a:effectLst/>
                <a:highlight>
                  <a:srgbClr val="FFFF00"/>
                </a:highlight>
                <a:latin typeface="Calibri" panose="020F0502020204030204" pitchFamily="34" charset="0"/>
                <a:ea typeface="Calibri" panose="020F0502020204030204" pitchFamily="34" charset="0"/>
                <a:cs typeface="Times New Roman" panose="02020603050405020304" pitchFamily="18" charset="0"/>
              </a:rPr>
              <a:t> will be adding a camera to our product </a:t>
            </a:r>
            <a:r>
              <a:rPr lang="en-US" sz="1600" dirty="0">
                <a:effectLst/>
                <a:latin typeface="Calibri" panose="020F0502020204030204" pitchFamily="34" charset="0"/>
                <a:ea typeface="Calibri" panose="020F0502020204030204" pitchFamily="34" charset="0"/>
                <a:cs typeface="Times New Roman" panose="02020603050405020304" pitchFamily="18" charset="0"/>
              </a:rPr>
              <a:t>and would like </a:t>
            </a:r>
            <a:r>
              <a:rPr lang="en-US" sz="1600" b="1" u="sng" dirty="0">
                <a:effectLst/>
                <a:highlight>
                  <a:srgbClr val="FFFF00"/>
                </a:highlight>
                <a:latin typeface="Calibri" panose="020F0502020204030204" pitchFamily="34" charset="0"/>
                <a:ea typeface="Calibri" panose="020F0502020204030204" pitchFamily="34" charset="0"/>
                <a:cs typeface="Times New Roman" panose="02020603050405020304" pitchFamily="18" charset="0"/>
              </a:rPr>
              <a:t>you</a:t>
            </a:r>
            <a:r>
              <a:rPr lang="en-US" sz="1600" dirty="0">
                <a:effectLst/>
                <a:highlight>
                  <a:srgbClr val="FFFF00"/>
                </a:highlight>
                <a:latin typeface="Calibri" panose="020F0502020204030204" pitchFamily="34" charset="0"/>
                <a:ea typeface="Calibri" panose="020F0502020204030204" pitchFamily="34" charset="0"/>
                <a:cs typeface="Times New Roman" panose="02020603050405020304" pitchFamily="18" charset="0"/>
              </a:rPr>
              <a:t> to interface to that camera to use eye tracking to navigate the reading experience</a:t>
            </a:r>
            <a:r>
              <a:rPr lang="en-US" sz="1600" dirty="0">
                <a:effectLst/>
                <a:latin typeface="Calibri" panose="020F0502020204030204" pitchFamily="34" charset="0"/>
                <a:ea typeface="Calibri" panose="020F0502020204030204" pitchFamily="34" charset="0"/>
                <a:cs typeface="Times New Roman" panose="02020603050405020304" pitchFamily="18" charset="0"/>
              </a:rPr>
              <a:t>. Our users should be able to choose between two modes:</a:t>
            </a:r>
          </a:p>
          <a:p>
            <a:pPr marL="342900" marR="0" lvl="0" indent="-342900">
              <a:lnSpc>
                <a:spcPct val="107000"/>
              </a:lnSpc>
              <a:buFont typeface="Symbol" panose="05050102010706020507" pitchFamily="18" charset="2"/>
              <a:buChar char=""/>
            </a:pPr>
            <a:r>
              <a:rPr lang="en-US" sz="1600" dirty="0">
                <a:effectLst/>
                <a:latin typeface="Calibri" panose="020F0502020204030204" pitchFamily="34" charset="0"/>
                <a:ea typeface="Calibri" panose="020F0502020204030204" pitchFamily="34" charset="0"/>
                <a:cs typeface="Times New Roman" panose="02020603050405020304" pitchFamily="18" charset="0"/>
              </a:rPr>
              <a:t>Page mode</a:t>
            </a:r>
          </a:p>
          <a:p>
            <a:pPr marL="342900" marR="0" lvl="0" indent="-342900">
              <a:lnSpc>
                <a:spcPct val="107000"/>
              </a:lnSpc>
              <a:spcAft>
                <a:spcPts val="800"/>
              </a:spcAft>
              <a:buFont typeface="Symbol" panose="05050102010706020507" pitchFamily="18" charset="2"/>
              <a:buChar char=""/>
            </a:pPr>
            <a:r>
              <a:rPr lang="en-US" sz="1600" dirty="0">
                <a:effectLst/>
                <a:latin typeface="Calibri" panose="020F0502020204030204" pitchFamily="34" charset="0"/>
                <a:ea typeface="Calibri" panose="020F0502020204030204" pitchFamily="34" charset="0"/>
                <a:cs typeface="Times New Roman" panose="02020603050405020304" pitchFamily="18" charset="0"/>
              </a:rPr>
              <a:t>Continuous mode.</a:t>
            </a:r>
          </a:p>
          <a:p>
            <a:pPr marL="0" marR="0">
              <a:lnSpc>
                <a:spcPct val="107000"/>
              </a:lnSpc>
              <a:spcAft>
                <a:spcPts val="800"/>
              </a:spcAft>
            </a:pPr>
            <a:r>
              <a:rPr lang="en-US" sz="1600" dirty="0">
                <a:effectLst/>
                <a:latin typeface="Calibri" panose="020F0502020204030204" pitchFamily="34" charset="0"/>
                <a:ea typeface="Calibri" panose="020F0502020204030204" pitchFamily="34" charset="0"/>
                <a:cs typeface="Times New Roman" panose="02020603050405020304" pitchFamily="18" charset="0"/>
              </a:rPr>
              <a:t>In page mode the following eye movement detections will produce the actions described:</a:t>
            </a:r>
          </a:p>
          <a:p>
            <a:pPr marL="342900" marR="0" lvl="0" indent="-342900">
              <a:lnSpc>
                <a:spcPct val="107000"/>
              </a:lnSpc>
              <a:buFont typeface="Symbol" panose="05050102010706020507" pitchFamily="18" charset="2"/>
              <a:buChar char=""/>
            </a:pPr>
            <a:r>
              <a:rPr lang="en-US" sz="1600" dirty="0">
                <a:effectLst/>
                <a:latin typeface="Calibri" panose="020F0502020204030204" pitchFamily="34" charset="0"/>
                <a:ea typeface="Calibri" panose="020F0502020204030204" pitchFamily="34" charset="0"/>
                <a:cs typeface="Times New Roman" panose="02020603050405020304" pitchFamily="18" charset="0"/>
              </a:rPr>
              <a:t>Eye focus gets to the last word on the page </a:t>
            </a:r>
            <a:r>
              <a:rPr lang="en-US" sz="1600" dirty="0">
                <a:effectLst/>
                <a:latin typeface="Calibri" panose="020F0502020204030204" pitchFamily="34" charset="0"/>
                <a:ea typeface="Calibri" panose="020F0502020204030204" pitchFamily="34" charset="0"/>
                <a:cs typeface="Times New Roman" panose="02020603050405020304" pitchFamily="18" charset="0"/>
                <a:sym typeface="Wingdings" panose="05000000000000000000" pitchFamily="2" charset="2"/>
              </a:rPr>
              <a:t></a:t>
            </a:r>
            <a:r>
              <a:rPr lang="en-US" sz="1600" dirty="0">
                <a:effectLst/>
                <a:latin typeface="Calibri" panose="020F0502020204030204" pitchFamily="34" charset="0"/>
                <a:ea typeface="Calibri" panose="020F0502020204030204" pitchFamily="34" charset="0"/>
                <a:cs typeface="Times New Roman" panose="02020603050405020304" pitchFamily="18" charset="0"/>
              </a:rPr>
              <a:t> turn page</a:t>
            </a:r>
          </a:p>
          <a:p>
            <a:pPr marL="342900" marR="0" lvl="0" indent="-342900">
              <a:lnSpc>
                <a:spcPct val="107000"/>
              </a:lnSpc>
              <a:buFont typeface="Symbol" panose="05050102010706020507" pitchFamily="18" charset="2"/>
              <a:buChar char=""/>
            </a:pPr>
            <a:r>
              <a:rPr lang="en-US" sz="1600" dirty="0">
                <a:effectLst/>
                <a:latin typeface="Calibri" panose="020F0502020204030204" pitchFamily="34" charset="0"/>
                <a:ea typeface="Calibri" panose="020F0502020204030204" pitchFamily="34" charset="0"/>
                <a:cs typeface="Times New Roman" panose="02020603050405020304" pitchFamily="18" charset="0"/>
              </a:rPr>
              <a:t>Eye focus goes past the left margin </a:t>
            </a:r>
            <a:r>
              <a:rPr lang="en-US" sz="1600" dirty="0">
                <a:effectLst/>
                <a:latin typeface="Calibri" panose="020F0502020204030204" pitchFamily="34" charset="0"/>
                <a:ea typeface="Calibri" panose="020F0502020204030204" pitchFamily="34" charset="0"/>
                <a:cs typeface="Times New Roman" panose="02020603050405020304" pitchFamily="18" charset="0"/>
                <a:sym typeface="Wingdings" panose="05000000000000000000" pitchFamily="2" charset="2"/>
              </a:rPr>
              <a:t></a:t>
            </a:r>
            <a:r>
              <a:rPr lang="en-US" sz="1600" dirty="0">
                <a:effectLst/>
                <a:latin typeface="Calibri" panose="020F0502020204030204" pitchFamily="34" charset="0"/>
                <a:ea typeface="Calibri" panose="020F0502020204030204" pitchFamily="34" charset="0"/>
                <a:cs typeface="Times New Roman" panose="02020603050405020304" pitchFamily="18" charset="0"/>
              </a:rPr>
              <a:t> go back a page</a:t>
            </a:r>
          </a:p>
          <a:p>
            <a:pPr marL="342900" marR="0" lvl="0" indent="-342900">
              <a:lnSpc>
                <a:spcPct val="107000"/>
              </a:lnSpc>
              <a:buFont typeface="Symbol" panose="05050102010706020507" pitchFamily="18" charset="2"/>
              <a:buChar char=""/>
            </a:pPr>
            <a:r>
              <a:rPr lang="en-US" sz="1600" dirty="0">
                <a:effectLst/>
                <a:latin typeface="Calibri" panose="020F0502020204030204" pitchFamily="34" charset="0"/>
                <a:ea typeface="Calibri" panose="020F0502020204030204" pitchFamily="34" charset="0"/>
                <a:cs typeface="Times New Roman" panose="02020603050405020304" pitchFamily="18" charset="0"/>
              </a:rPr>
              <a:t>Eye focus goes past the right margin </a:t>
            </a:r>
            <a:r>
              <a:rPr lang="en-US" sz="1600" dirty="0">
                <a:effectLst/>
                <a:latin typeface="Calibri" panose="020F0502020204030204" pitchFamily="34" charset="0"/>
                <a:ea typeface="Calibri" panose="020F0502020204030204" pitchFamily="34" charset="0"/>
                <a:cs typeface="Times New Roman" panose="02020603050405020304" pitchFamily="18" charset="0"/>
                <a:sym typeface="Wingdings" panose="05000000000000000000" pitchFamily="2" charset="2"/>
              </a:rPr>
              <a:t></a:t>
            </a:r>
            <a:r>
              <a:rPr lang="en-US" sz="1600" dirty="0">
                <a:effectLst/>
                <a:latin typeface="Calibri" panose="020F0502020204030204" pitchFamily="34" charset="0"/>
                <a:ea typeface="Calibri" panose="020F0502020204030204" pitchFamily="34" charset="0"/>
                <a:cs typeface="Times New Roman" panose="02020603050405020304" pitchFamily="18" charset="0"/>
              </a:rPr>
              <a:t> go forward a page</a:t>
            </a:r>
          </a:p>
          <a:p>
            <a:pPr marL="342900" marR="0" lvl="0" indent="-342900">
              <a:lnSpc>
                <a:spcPct val="107000"/>
              </a:lnSpc>
              <a:spcAft>
                <a:spcPts val="800"/>
              </a:spcAft>
              <a:buFont typeface="Symbol" panose="05050102010706020507" pitchFamily="18" charset="2"/>
              <a:buChar char=""/>
            </a:pPr>
            <a:r>
              <a:rPr lang="en-US" sz="1600" dirty="0">
                <a:effectLst/>
                <a:latin typeface="Calibri" panose="020F0502020204030204" pitchFamily="34" charset="0"/>
                <a:ea typeface="Calibri" panose="020F0502020204030204" pitchFamily="34" charset="0"/>
                <a:cs typeface="Times New Roman" panose="02020603050405020304" pitchFamily="18" charset="0"/>
              </a:rPr>
              <a:t>Eye focus stops on a word and user double blinks </a:t>
            </a:r>
            <a:r>
              <a:rPr lang="en-US" sz="1600" dirty="0">
                <a:effectLst/>
                <a:latin typeface="Calibri" panose="020F0502020204030204" pitchFamily="34" charset="0"/>
                <a:ea typeface="Calibri" panose="020F0502020204030204" pitchFamily="34" charset="0"/>
                <a:cs typeface="Times New Roman" panose="02020603050405020304" pitchFamily="18" charset="0"/>
                <a:sym typeface="Wingdings" panose="05000000000000000000" pitchFamily="2" charset="2"/>
              </a:rPr>
              <a:t></a:t>
            </a:r>
            <a:r>
              <a:rPr lang="en-US" sz="1600" dirty="0">
                <a:effectLst/>
                <a:latin typeface="Calibri" panose="020F0502020204030204" pitchFamily="34" charset="0"/>
                <a:ea typeface="Calibri" panose="020F0502020204030204" pitchFamily="34" charset="0"/>
                <a:cs typeface="Times New Roman" panose="02020603050405020304" pitchFamily="18" charset="0"/>
              </a:rPr>
              <a:t> show dictionary definition of word</a:t>
            </a:r>
          </a:p>
          <a:p>
            <a:pPr marL="0" marR="0">
              <a:lnSpc>
                <a:spcPct val="107000"/>
              </a:lnSpc>
              <a:spcAft>
                <a:spcPts val="800"/>
              </a:spcAft>
            </a:pPr>
            <a:r>
              <a:rPr lang="en-US" sz="1600" dirty="0">
                <a:effectLst/>
                <a:latin typeface="Calibri" panose="020F0502020204030204" pitchFamily="34" charset="0"/>
                <a:ea typeface="Calibri" panose="020F0502020204030204" pitchFamily="34" charset="0"/>
                <a:cs typeface="Times New Roman" panose="02020603050405020304" pitchFamily="18" charset="0"/>
              </a:rPr>
              <a:t>In continuous mode a single line of text will horizontally scroll continuously at a specific speed. The following eye movement detections will produce the actions described:</a:t>
            </a:r>
          </a:p>
          <a:p>
            <a:pPr marL="342900" marR="0" lvl="0" indent="-342900">
              <a:lnSpc>
                <a:spcPct val="107000"/>
              </a:lnSpc>
              <a:buFont typeface="Symbol" panose="05050102010706020507" pitchFamily="18" charset="2"/>
              <a:buChar char=""/>
            </a:pPr>
            <a:r>
              <a:rPr lang="en-US" sz="1600" dirty="0">
                <a:effectLst/>
                <a:latin typeface="Calibri" panose="020F0502020204030204" pitchFamily="34" charset="0"/>
                <a:ea typeface="Calibri" panose="020F0502020204030204" pitchFamily="34" charset="0"/>
                <a:cs typeface="Times New Roman" panose="02020603050405020304" pitchFamily="18" charset="0"/>
              </a:rPr>
              <a:t>Eye focus starts to drift to the left of the scrolling line </a:t>
            </a:r>
            <a:r>
              <a:rPr lang="en-US" sz="1600" dirty="0">
                <a:effectLst/>
                <a:latin typeface="Calibri" panose="020F0502020204030204" pitchFamily="34" charset="0"/>
                <a:ea typeface="Calibri" panose="020F0502020204030204" pitchFamily="34" charset="0"/>
                <a:cs typeface="Times New Roman" panose="02020603050405020304" pitchFamily="18" charset="0"/>
                <a:sym typeface="Wingdings" panose="05000000000000000000" pitchFamily="2" charset="2"/>
              </a:rPr>
              <a:t></a:t>
            </a:r>
            <a:r>
              <a:rPr lang="en-US" sz="1600" dirty="0">
                <a:effectLst/>
                <a:latin typeface="Calibri" panose="020F0502020204030204" pitchFamily="34" charset="0"/>
                <a:ea typeface="Calibri" panose="020F0502020204030204" pitchFamily="34" charset="0"/>
                <a:cs typeface="Times New Roman" panose="02020603050405020304" pitchFamily="18" charset="0"/>
              </a:rPr>
              <a:t> the speed of scrolling slows down</a:t>
            </a:r>
          </a:p>
          <a:p>
            <a:pPr marL="342900" marR="0" lvl="0" indent="-342900">
              <a:lnSpc>
                <a:spcPct val="107000"/>
              </a:lnSpc>
              <a:buFont typeface="Symbol" panose="05050102010706020507" pitchFamily="18" charset="2"/>
              <a:buChar char=""/>
            </a:pPr>
            <a:r>
              <a:rPr lang="en-US" sz="1600" dirty="0">
                <a:effectLst/>
                <a:latin typeface="Calibri" panose="020F0502020204030204" pitchFamily="34" charset="0"/>
                <a:ea typeface="Calibri" panose="020F0502020204030204" pitchFamily="34" charset="0"/>
                <a:cs typeface="Times New Roman" panose="02020603050405020304" pitchFamily="18" charset="0"/>
              </a:rPr>
              <a:t>Eye focus starts to drift to the right of the scrolling line </a:t>
            </a:r>
            <a:r>
              <a:rPr lang="en-US" sz="1600" dirty="0">
                <a:effectLst/>
                <a:latin typeface="Calibri" panose="020F0502020204030204" pitchFamily="34" charset="0"/>
                <a:ea typeface="Calibri" panose="020F0502020204030204" pitchFamily="34" charset="0"/>
                <a:cs typeface="Times New Roman" panose="02020603050405020304" pitchFamily="18" charset="0"/>
                <a:sym typeface="Wingdings" panose="05000000000000000000" pitchFamily="2" charset="2"/>
              </a:rPr>
              <a:t></a:t>
            </a:r>
            <a:r>
              <a:rPr lang="en-US" sz="1600" dirty="0">
                <a:effectLst/>
                <a:latin typeface="Calibri" panose="020F0502020204030204" pitchFamily="34" charset="0"/>
                <a:ea typeface="Calibri" panose="020F0502020204030204" pitchFamily="34" charset="0"/>
                <a:cs typeface="Times New Roman" panose="02020603050405020304" pitchFamily="18" charset="0"/>
              </a:rPr>
              <a:t> the speed of scrolling speeds up</a:t>
            </a:r>
          </a:p>
          <a:p>
            <a:pPr marL="342900" marR="0" lvl="0" indent="-342900">
              <a:lnSpc>
                <a:spcPct val="107000"/>
              </a:lnSpc>
              <a:spcAft>
                <a:spcPts val="800"/>
              </a:spcAft>
              <a:buFont typeface="Symbol" panose="05050102010706020507" pitchFamily="18" charset="2"/>
              <a:buChar char=""/>
            </a:pPr>
            <a:r>
              <a:rPr lang="en-US" sz="1600" dirty="0">
                <a:effectLst/>
                <a:latin typeface="Calibri" panose="020F0502020204030204" pitchFamily="34" charset="0"/>
                <a:ea typeface="Calibri" panose="020F0502020204030204" pitchFamily="34" charset="0"/>
                <a:cs typeface="Times New Roman" panose="02020603050405020304" pitchFamily="18" charset="0"/>
              </a:rPr>
              <a:t>Eye focus moves above or below the scrolling line </a:t>
            </a:r>
            <a:r>
              <a:rPr lang="en-US" sz="1600" dirty="0">
                <a:effectLst/>
                <a:latin typeface="Calibri" panose="020F0502020204030204" pitchFamily="34" charset="0"/>
                <a:ea typeface="Calibri" panose="020F0502020204030204" pitchFamily="34" charset="0"/>
                <a:cs typeface="Times New Roman" panose="02020603050405020304" pitchFamily="18" charset="0"/>
                <a:sym typeface="Wingdings" panose="05000000000000000000" pitchFamily="2" charset="2"/>
              </a:rPr>
              <a:t></a:t>
            </a:r>
            <a:r>
              <a:rPr lang="en-US" sz="1600" dirty="0">
                <a:effectLst/>
                <a:latin typeface="Calibri" panose="020F0502020204030204" pitchFamily="34" charset="0"/>
                <a:ea typeface="Calibri" panose="020F0502020204030204" pitchFamily="34" charset="0"/>
                <a:cs typeface="Times New Roman" panose="02020603050405020304" pitchFamily="18" charset="0"/>
              </a:rPr>
              <a:t> scrolling stops</a:t>
            </a:r>
          </a:p>
          <a:p>
            <a:pPr marL="0" marR="0">
              <a:lnSpc>
                <a:spcPct val="107000"/>
              </a:lnSpc>
              <a:spcAft>
                <a:spcPts val="800"/>
              </a:spcAft>
            </a:pPr>
            <a:r>
              <a:rPr lang="en-US" sz="1600" dirty="0">
                <a:effectLst/>
                <a:highlight>
                  <a:srgbClr val="FFFF00"/>
                </a:highlight>
                <a:latin typeface="Calibri" panose="020F0502020204030204" pitchFamily="34" charset="0"/>
                <a:ea typeface="Calibri" panose="020F0502020204030204" pitchFamily="34" charset="0"/>
                <a:cs typeface="Times New Roman" panose="02020603050405020304" pitchFamily="18" charset="0"/>
              </a:rPr>
              <a:t>We know more controls will be needed</a:t>
            </a:r>
            <a:r>
              <a:rPr lang="en-US" sz="1600" dirty="0">
                <a:effectLst/>
                <a:latin typeface="Calibri" panose="020F0502020204030204" pitchFamily="34" charset="0"/>
                <a:ea typeface="Calibri" panose="020F0502020204030204" pitchFamily="34" charset="0"/>
                <a:cs typeface="Times New Roman" panose="02020603050405020304" pitchFamily="18" charset="0"/>
              </a:rPr>
              <a:t> and </a:t>
            </a:r>
            <a:r>
              <a:rPr lang="en-US" sz="1600" dirty="0">
                <a:effectLst/>
                <a:highlight>
                  <a:srgbClr val="00FFFF"/>
                </a:highlight>
                <a:latin typeface="Calibri" panose="020F0502020204030204" pitchFamily="34" charset="0"/>
                <a:ea typeface="Calibri" panose="020F0502020204030204" pitchFamily="34" charset="0"/>
                <a:cs typeface="Times New Roman" panose="02020603050405020304" pitchFamily="18" charset="0"/>
              </a:rPr>
              <a:t>we aren’t even sure that our customers will like scrolling with only one line</a:t>
            </a:r>
            <a:r>
              <a:rPr lang="en-US" sz="1600" dirty="0">
                <a:effectLst/>
                <a:latin typeface="Calibri" panose="020F0502020204030204" pitchFamily="34" charset="0"/>
                <a:ea typeface="Calibri" panose="020F0502020204030204" pitchFamily="34" charset="0"/>
                <a:cs typeface="Times New Roman" panose="02020603050405020304" pitchFamily="18" charset="0"/>
              </a:rPr>
              <a:t>. </a:t>
            </a:r>
            <a:r>
              <a:rPr lang="en-US" sz="1600" dirty="0">
                <a:effectLst/>
                <a:highlight>
                  <a:srgbClr val="00FFFF"/>
                </a:highlight>
                <a:latin typeface="Calibri" panose="020F0502020204030204" pitchFamily="34" charset="0"/>
                <a:ea typeface="Calibri" panose="020F0502020204030204" pitchFamily="34" charset="0"/>
                <a:cs typeface="Times New Roman" panose="02020603050405020304" pitchFamily="18" charset="0"/>
              </a:rPr>
              <a:t>Maybe we should use 3 lines</a:t>
            </a:r>
            <a:r>
              <a:rPr lang="en-US" sz="1600" dirty="0">
                <a:effectLst/>
                <a:latin typeface="Calibri" panose="020F0502020204030204" pitchFamily="34" charset="0"/>
                <a:ea typeface="Calibri" panose="020F0502020204030204" pitchFamily="34" charset="0"/>
                <a:cs typeface="Times New Roman" panose="02020603050405020304" pitchFamily="18" charset="0"/>
              </a:rPr>
              <a:t> and adjust scrolling speed based on focus moving from the middle line.</a:t>
            </a:r>
          </a:p>
          <a:p>
            <a:pPr marL="0" marR="0">
              <a:lnSpc>
                <a:spcPct val="107000"/>
              </a:lnSpc>
              <a:spcAft>
                <a:spcPts val="800"/>
              </a:spcAft>
            </a:pPr>
            <a:r>
              <a:rPr lang="en-US" sz="1600" dirty="0">
                <a:effectLst/>
                <a:latin typeface="Calibri" panose="020F0502020204030204" pitchFamily="34" charset="0"/>
                <a:ea typeface="Calibri" panose="020F0502020204030204" pitchFamily="34" charset="0"/>
                <a:cs typeface="Times New Roman" panose="02020603050405020304" pitchFamily="18" charset="0"/>
              </a:rPr>
              <a:t>We are looking for you and your company to help us bring this idea to market.</a:t>
            </a:r>
          </a:p>
        </p:txBody>
      </p:sp>
    </p:spTree>
    <p:extLst>
      <p:ext uri="{BB962C8B-B14F-4D97-AF65-F5344CB8AC3E}">
        <p14:creationId xmlns:p14="http://schemas.microsoft.com/office/powerpoint/2010/main" val="127942163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2"/>
          <p:cNvSpPr>
            <a:spLocks noGrp="1"/>
          </p:cNvSpPr>
          <p:nvPr>
            <p:ph type="sldNum" sz="quarter" idx="12"/>
          </p:nvPr>
        </p:nvSpPr>
        <p:spPr>
          <a:xfrm>
            <a:off x="9448800" y="6492875"/>
            <a:ext cx="2743200" cy="365125"/>
          </a:xfrm>
        </p:spPr>
        <p:txBody>
          <a:bodyPr/>
          <a:lstStyle/>
          <a:p>
            <a:r>
              <a:rPr lang="en-US" dirty="0"/>
              <a:t>15</a:t>
            </a:r>
          </a:p>
        </p:txBody>
      </p:sp>
      <p:sp>
        <p:nvSpPr>
          <p:cNvPr id="8" name="Title 7">
            <a:extLst>
              <a:ext uri="{FF2B5EF4-FFF2-40B4-BE49-F238E27FC236}">
                <a16:creationId xmlns:a16="http://schemas.microsoft.com/office/drawing/2014/main" id="{9ED8E56E-F575-69A6-26D4-8E615EEE8A8B}"/>
              </a:ext>
            </a:extLst>
          </p:cNvPr>
          <p:cNvSpPr>
            <a:spLocks noGrp="1"/>
          </p:cNvSpPr>
          <p:nvPr>
            <p:ph type="title"/>
          </p:nvPr>
        </p:nvSpPr>
        <p:spPr>
          <a:xfrm>
            <a:off x="838200" y="365126"/>
            <a:ext cx="10515600" cy="839474"/>
          </a:xfrm>
        </p:spPr>
        <p:txBody>
          <a:bodyPr/>
          <a:lstStyle/>
          <a:p>
            <a:r>
              <a:rPr lang="en-US" dirty="0"/>
              <a:t>Language choice:</a:t>
            </a:r>
          </a:p>
        </p:txBody>
      </p:sp>
      <p:sp>
        <p:nvSpPr>
          <p:cNvPr id="2" name="TextBox 1">
            <a:extLst>
              <a:ext uri="{FF2B5EF4-FFF2-40B4-BE49-F238E27FC236}">
                <a16:creationId xmlns:a16="http://schemas.microsoft.com/office/drawing/2014/main" id="{D709D5AD-A186-4E4B-C566-D34F7ABBE685}"/>
              </a:ext>
            </a:extLst>
          </p:cNvPr>
          <p:cNvSpPr txBox="1"/>
          <p:nvPr/>
        </p:nvSpPr>
        <p:spPr>
          <a:xfrm>
            <a:off x="1084139" y="1544077"/>
            <a:ext cx="7085231" cy="923330"/>
          </a:xfrm>
          <a:prstGeom prst="rect">
            <a:avLst/>
          </a:prstGeom>
          <a:solidFill>
            <a:schemeClr val="accent2">
              <a:lumMod val="20000"/>
              <a:lumOff val="80000"/>
            </a:schemeClr>
          </a:solidFill>
        </p:spPr>
        <p:txBody>
          <a:bodyPr wrap="square" rtlCol="0">
            <a:spAutoFit/>
          </a:bodyPr>
          <a:lstStyle/>
          <a:p>
            <a:pPr marL="285750" indent="-285750">
              <a:buFont typeface="Wingdings" panose="05000000000000000000" pitchFamily="2" charset="2"/>
              <a:buChar char="v"/>
            </a:pPr>
            <a:r>
              <a:rPr lang="en-US" dirty="0"/>
              <a:t>You are working on an existing project</a:t>
            </a:r>
          </a:p>
          <a:p>
            <a:pPr marL="285750" indent="-285750">
              <a:buFont typeface="Wingdings" panose="05000000000000000000" pitchFamily="2" charset="2"/>
              <a:buChar char="v"/>
            </a:pPr>
            <a:r>
              <a:rPr lang="en-US" dirty="0"/>
              <a:t>You are working for a company that dictates which language(s) to use</a:t>
            </a:r>
          </a:p>
          <a:p>
            <a:pPr marL="285750" indent="-285750">
              <a:buFont typeface="Wingdings" panose="05000000000000000000" pitchFamily="2" charset="2"/>
              <a:buChar char="v"/>
            </a:pPr>
            <a:r>
              <a:rPr lang="en-US" dirty="0"/>
              <a:t>You are working on a specific platform</a:t>
            </a:r>
          </a:p>
        </p:txBody>
      </p:sp>
      <p:sp>
        <p:nvSpPr>
          <p:cNvPr id="3" name="Folded Corner 17">
            <a:extLst>
              <a:ext uri="{FF2B5EF4-FFF2-40B4-BE49-F238E27FC236}">
                <a16:creationId xmlns:a16="http://schemas.microsoft.com/office/drawing/2014/main" id="{D30C2D9D-C1AA-E487-E454-F3BFFA34AF96}"/>
              </a:ext>
            </a:extLst>
          </p:cNvPr>
          <p:cNvSpPr/>
          <p:nvPr/>
        </p:nvSpPr>
        <p:spPr>
          <a:xfrm>
            <a:off x="8966827" y="1205579"/>
            <a:ext cx="2567135" cy="1323326"/>
          </a:xfrm>
          <a:prstGeom prst="foldedCorner">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You have no choice.</a:t>
            </a:r>
          </a:p>
        </p:txBody>
      </p:sp>
      <p:sp>
        <p:nvSpPr>
          <p:cNvPr id="4" name="Arrow: Right 3">
            <a:extLst>
              <a:ext uri="{FF2B5EF4-FFF2-40B4-BE49-F238E27FC236}">
                <a16:creationId xmlns:a16="http://schemas.microsoft.com/office/drawing/2014/main" id="{102D12C1-D58B-1EF0-7BDD-51C808B25C92}"/>
              </a:ext>
            </a:extLst>
          </p:cNvPr>
          <p:cNvSpPr/>
          <p:nvPr/>
        </p:nvSpPr>
        <p:spPr>
          <a:xfrm rot="10800000">
            <a:off x="8035005" y="1677085"/>
            <a:ext cx="998034" cy="513323"/>
          </a:xfrm>
          <a:prstGeom prst="rightArrow">
            <a:avLst/>
          </a:prstGeom>
          <a:solidFill>
            <a:srgbClr val="FF33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DF5DF3EA-1490-F3C4-C204-45320BFBC25B}"/>
              </a:ext>
            </a:extLst>
          </p:cNvPr>
          <p:cNvSpPr txBox="1"/>
          <p:nvPr/>
        </p:nvSpPr>
        <p:spPr>
          <a:xfrm>
            <a:off x="1131849" y="3228278"/>
            <a:ext cx="6523463" cy="2585323"/>
          </a:xfrm>
          <a:prstGeom prst="rect">
            <a:avLst/>
          </a:prstGeom>
          <a:solidFill>
            <a:schemeClr val="accent6">
              <a:lumMod val="20000"/>
              <a:lumOff val="80000"/>
            </a:schemeClr>
          </a:solidFill>
        </p:spPr>
        <p:txBody>
          <a:bodyPr wrap="square" rtlCol="0">
            <a:spAutoFit/>
          </a:bodyPr>
          <a:lstStyle/>
          <a:p>
            <a:pPr marL="285750" indent="-285750">
              <a:buFont typeface="Wingdings" panose="05000000000000000000" pitchFamily="2" charset="2"/>
              <a:buChar char="q"/>
            </a:pPr>
            <a:r>
              <a:rPr lang="en-US" dirty="0"/>
              <a:t>Ease of writing code</a:t>
            </a:r>
          </a:p>
          <a:p>
            <a:pPr marL="285750" indent="-285750">
              <a:buFont typeface="Wingdings" panose="05000000000000000000" pitchFamily="2" charset="2"/>
              <a:buChar char="q"/>
            </a:pPr>
            <a:r>
              <a:rPr lang="en-US" dirty="0"/>
              <a:t>Ease of writing correct code</a:t>
            </a:r>
          </a:p>
          <a:p>
            <a:pPr marL="285750" indent="-285750">
              <a:buFont typeface="Wingdings" panose="05000000000000000000" pitchFamily="2" charset="2"/>
              <a:buChar char="q"/>
            </a:pPr>
            <a:r>
              <a:rPr lang="en-US" dirty="0"/>
              <a:t>Speed of resulting code</a:t>
            </a:r>
          </a:p>
          <a:p>
            <a:pPr marL="285750" indent="-285750">
              <a:buFont typeface="Wingdings" panose="05000000000000000000" pitchFamily="2" charset="2"/>
              <a:buChar char="q"/>
            </a:pPr>
            <a:r>
              <a:rPr lang="en-US" dirty="0"/>
              <a:t>Access to libraries</a:t>
            </a:r>
          </a:p>
          <a:p>
            <a:pPr marL="285750" indent="-285750">
              <a:buFont typeface="Wingdings" panose="05000000000000000000" pitchFamily="2" charset="2"/>
              <a:buChar char="q"/>
            </a:pPr>
            <a:r>
              <a:rPr lang="en-US" dirty="0"/>
              <a:t>Interfaces with other languages/code</a:t>
            </a:r>
          </a:p>
          <a:p>
            <a:pPr marL="285750" indent="-285750">
              <a:buFont typeface="Wingdings" panose="05000000000000000000" pitchFamily="2" charset="2"/>
              <a:buChar char="q"/>
            </a:pPr>
            <a:r>
              <a:rPr lang="en-US" dirty="0"/>
              <a:t>You already know the language</a:t>
            </a:r>
          </a:p>
          <a:p>
            <a:pPr marL="285750" indent="-285750">
              <a:buFont typeface="Wingdings" panose="05000000000000000000" pitchFamily="2" charset="2"/>
              <a:buChar char="q"/>
            </a:pPr>
            <a:r>
              <a:rPr lang="en-US" dirty="0"/>
              <a:t>Writing secure code</a:t>
            </a:r>
          </a:p>
          <a:p>
            <a:pPr marL="285750" indent="-285750">
              <a:buFont typeface="Wingdings" panose="05000000000000000000" pitchFamily="2" charset="2"/>
              <a:buChar char="q"/>
            </a:pPr>
            <a:r>
              <a:rPr lang="en-US" dirty="0"/>
              <a:t>Availability of advanced development environments</a:t>
            </a:r>
          </a:p>
          <a:p>
            <a:pPr marL="285750" indent="-285750">
              <a:buFont typeface="Wingdings" panose="05000000000000000000" pitchFamily="2" charset="2"/>
              <a:buChar char="q"/>
            </a:pPr>
            <a:r>
              <a:rPr lang="en-US" dirty="0"/>
              <a:t>It’s your favorite</a:t>
            </a:r>
          </a:p>
        </p:txBody>
      </p:sp>
      <p:sp>
        <p:nvSpPr>
          <p:cNvPr id="6" name="Folded Corner 17">
            <a:extLst>
              <a:ext uri="{FF2B5EF4-FFF2-40B4-BE49-F238E27FC236}">
                <a16:creationId xmlns:a16="http://schemas.microsoft.com/office/drawing/2014/main" id="{F39941C1-E52F-5527-4288-47A8BAE83920}"/>
              </a:ext>
            </a:extLst>
          </p:cNvPr>
          <p:cNvSpPr/>
          <p:nvPr/>
        </p:nvSpPr>
        <p:spPr>
          <a:xfrm>
            <a:off x="7552481" y="3692844"/>
            <a:ext cx="2567135" cy="1323326"/>
          </a:xfrm>
          <a:prstGeom prst="foldedCorner">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You have a choice.</a:t>
            </a:r>
          </a:p>
        </p:txBody>
      </p:sp>
      <p:sp>
        <p:nvSpPr>
          <p:cNvPr id="9" name="Arrow: Right 8">
            <a:extLst>
              <a:ext uri="{FF2B5EF4-FFF2-40B4-BE49-F238E27FC236}">
                <a16:creationId xmlns:a16="http://schemas.microsoft.com/office/drawing/2014/main" id="{9F4420ED-1BB8-A117-CD90-158F9F09B82C}"/>
              </a:ext>
            </a:extLst>
          </p:cNvPr>
          <p:cNvSpPr/>
          <p:nvPr/>
        </p:nvSpPr>
        <p:spPr>
          <a:xfrm rot="10800000">
            <a:off x="6620659" y="4164350"/>
            <a:ext cx="998034" cy="513323"/>
          </a:xfrm>
          <a:prstGeom prst="rightArrow">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7629070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2"/>
          <p:cNvSpPr>
            <a:spLocks noGrp="1"/>
          </p:cNvSpPr>
          <p:nvPr>
            <p:ph type="sldNum" sz="quarter" idx="12"/>
          </p:nvPr>
        </p:nvSpPr>
        <p:spPr>
          <a:xfrm>
            <a:off x="9448800" y="6492875"/>
            <a:ext cx="2743200" cy="365125"/>
          </a:xfrm>
        </p:spPr>
        <p:txBody>
          <a:bodyPr/>
          <a:lstStyle/>
          <a:p>
            <a:r>
              <a:rPr lang="en-US" dirty="0"/>
              <a:t>15</a:t>
            </a:r>
          </a:p>
        </p:txBody>
      </p:sp>
      <p:sp>
        <p:nvSpPr>
          <p:cNvPr id="8" name="Title 7">
            <a:extLst>
              <a:ext uri="{FF2B5EF4-FFF2-40B4-BE49-F238E27FC236}">
                <a16:creationId xmlns:a16="http://schemas.microsoft.com/office/drawing/2014/main" id="{9ED8E56E-F575-69A6-26D4-8E615EEE8A8B}"/>
              </a:ext>
            </a:extLst>
          </p:cNvPr>
          <p:cNvSpPr>
            <a:spLocks noGrp="1"/>
          </p:cNvSpPr>
          <p:nvPr>
            <p:ph type="title"/>
          </p:nvPr>
        </p:nvSpPr>
        <p:spPr>
          <a:xfrm>
            <a:off x="838200" y="365126"/>
            <a:ext cx="10515600" cy="839474"/>
          </a:xfrm>
        </p:spPr>
        <p:txBody>
          <a:bodyPr/>
          <a:lstStyle/>
          <a:p>
            <a:r>
              <a:rPr lang="en-US" dirty="0"/>
              <a:t>Algorithm choice:</a:t>
            </a:r>
          </a:p>
        </p:txBody>
      </p:sp>
      <p:sp>
        <p:nvSpPr>
          <p:cNvPr id="5" name="TextBox 4">
            <a:extLst>
              <a:ext uri="{FF2B5EF4-FFF2-40B4-BE49-F238E27FC236}">
                <a16:creationId xmlns:a16="http://schemas.microsoft.com/office/drawing/2014/main" id="{DF5DF3EA-1490-F3C4-C204-45320BFBC25B}"/>
              </a:ext>
            </a:extLst>
          </p:cNvPr>
          <p:cNvSpPr txBox="1"/>
          <p:nvPr/>
        </p:nvSpPr>
        <p:spPr>
          <a:xfrm>
            <a:off x="1622503" y="1616927"/>
            <a:ext cx="6523463" cy="2031325"/>
          </a:xfrm>
          <a:prstGeom prst="rect">
            <a:avLst/>
          </a:prstGeom>
          <a:solidFill>
            <a:schemeClr val="accent6">
              <a:lumMod val="20000"/>
              <a:lumOff val="80000"/>
            </a:schemeClr>
          </a:solidFill>
        </p:spPr>
        <p:txBody>
          <a:bodyPr wrap="square" rtlCol="0">
            <a:spAutoFit/>
          </a:bodyPr>
          <a:lstStyle/>
          <a:p>
            <a:pPr marL="285750" indent="-285750">
              <a:buFont typeface="Wingdings" panose="05000000000000000000" pitchFamily="2" charset="2"/>
              <a:buChar char="q"/>
            </a:pPr>
            <a:r>
              <a:rPr lang="en-US" dirty="0"/>
              <a:t>Availability</a:t>
            </a:r>
          </a:p>
          <a:p>
            <a:pPr marL="742950" lvl="1" indent="-285750">
              <a:buFont typeface="Wingdings" panose="05000000000000000000" pitchFamily="2" charset="2"/>
              <a:buChar char="q"/>
            </a:pPr>
            <a:r>
              <a:rPr lang="en-US" dirty="0"/>
              <a:t>Cost</a:t>
            </a:r>
          </a:p>
          <a:p>
            <a:pPr marL="285750" indent="-285750">
              <a:buFont typeface="Wingdings" panose="05000000000000000000" pitchFamily="2" charset="2"/>
              <a:buChar char="q"/>
            </a:pPr>
            <a:r>
              <a:rPr lang="en-US" dirty="0"/>
              <a:t>Speed of algorithm</a:t>
            </a:r>
          </a:p>
          <a:p>
            <a:pPr marL="285750" indent="-285750">
              <a:buFont typeface="Wingdings" panose="05000000000000000000" pitchFamily="2" charset="2"/>
              <a:buChar char="q"/>
            </a:pPr>
            <a:r>
              <a:rPr lang="en-US" dirty="0"/>
              <a:t>Ease of implementation</a:t>
            </a:r>
          </a:p>
          <a:p>
            <a:pPr marL="285750" indent="-285750">
              <a:buFont typeface="Wingdings" panose="05000000000000000000" pitchFamily="2" charset="2"/>
              <a:buChar char="q"/>
            </a:pPr>
            <a:r>
              <a:rPr lang="en-US" dirty="0"/>
              <a:t>Documentation</a:t>
            </a:r>
          </a:p>
          <a:p>
            <a:pPr marL="285750" indent="-285750">
              <a:buFont typeface="Wingdings" panose="05000000000000000000" pitchFamily="2" charset="2"/>
              <a:buChar char="q"/>
            </a:pPr>
            <a:r>
              <a:rPr lang="en-US" dirty="0"/>
              <a:t>Extensibility</a:t>
            </a:r>
          </a:p>
          <a:p>
            <a:pPr marL="285750" indent="-285750">
              <a:buFont typeface="Wingdings" panose="05000000000000000000" pitchFamily="2" charset="2"/>
              <a:buChar char="q"/>
            </a:pPr>
            <a:r>
              <a:rPr lang="en-US" dirty="0"/>
              <a:t>Memory requirements</a:t>
            </a:r>
          </a:p>
        </p:txBody>
      </p:sp>
    </p:spTree>
    <p:extLst>
      <p:ext uri="{BB962C8B-B14F-4D97-AF65-F5344CB8AC3E}">
        <p14:creationId xmlns:p14="http://schemas.microsoft.com/office/powerpoint/2010/main" val="362760753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788670"/>
          </a:xfrm>
          <a:solidFill>
            <a:schemeClr val="accent6">
              <a:lumMod val="20000"/>
              <a:lumOff val="80000"/>
            </a:schemeClr>
          </a:solidFill>
          <a:ln>
            <a:noFill/>
          </a:ln>
        </p:spPr>
        <p:txBody>
          <a:bodyPr/>
          <a:lstStyle/>
          <a:p>
            <a:r>
              <a:rPr lang="en-US" b="1" dirty="0"/>
              <a:t>Language and algorithm choice</a:t>
            </a:r>
          </a:p>
        </p:txBody>
      </p:sp>
      <p:sp>
        <p:nvSpPr>
          <p:cNvPr id="7" name="Rectangle 6"/>
          <p:cNvSpPr/>
          <p:nvPr/>
        </p:nvSpPr>
        <p:spPr>
          <a:xfrm>
            <a:off x="3048000" y="2828836"/>
            <a:ext cx="6096000" cy="2554545"/>
          </a:xfrm>
          <a:prstGeom prst="rect">
            <a:avLst/>
          </a:prstGeom>
        </p:spPr>
        <p:txBody>
          <a:bodyPr>
            <a:spAutoFit/>
          </a:bodyPr>
          <a:lstStyle/>
          <a:p>
            <a:r>
              <a:rPr lang="en-US" sz="3200" dirty="0"/>
              <a:t>F</a:t>
            </a:r>
            <a:r>
              <a:rPr lang="en-US" sz="3200" baseline="-25000" dirty="0"/>
              <a:t>0</a:t>
            </a:r>
            <a:r>
              <a:rPr lang="en-US" sz="3200" dirty="0"/>
              <a:t>= 0, F</a:t>
            </a:r>
            <a:r>
              <a:rPr lang="en-US" sz="3200" baseline="-25000" dirty="0"/>
              <a:t>1</a:t>
            </a:r>
            <a:r>
              <a:rPr lang="en-US" sz="3200" dirty="0"/>
              <a:t>= 1,</a:t>
            </a:r>
          </a:p>
          <a:p>
            <a:endParaRPr lang="en-US" sz="3200" dirty="0"/>
          </a:p>
          <a:p>
            <a:r>
              <a:rPr lang="en-US" sz="3200" dirty="0"/>
              <a:t>and</a:t>
            </a:r>
          </a:p>
          <a:p>
            <a:endParaRPr lang="en-US" sz="3200" dirty="0"/>
          </a:p>
          <a:p>
            <a:r>
              <a:rPr lang="en-US" sz="3200" dirty="0" err="1"/>
              <a:t>F</a:t>
            </a:r>
            <a:r>
              <a:rPr lang="en-US" sz="3200" baseline="-25000" dirty="0" err="1"/>
              <a:t>n</a:t>
            </a:r>
            <a:r>
              <a:rPr lang="en-US" sz="3200" baseline="-25000" dirty="0"/>
              <a:t>  </a:t>
            </a:r>
            <a:r>
              <a:rPr lang="en-US" sz="3200" dirty="0"/>
              <a:t>=  F</a:t>
            </a:r>
            <a:r>
              <a:rPr lang="en-US" sz="3200" baseline="-25000" dirty="0"/>
              <a:t>n-1  </a:t>
            </a:r>
            <a:r>
              <a:rPr lang="en-US" sz="3200" dirty="0"/>
              <a:t>+  F</a:t>
            </a:r>
            <a:r>
              <a:rPr lang="en-US" sz="3200" baseline="-25000" dirty="0"/>
              <a:t>n-2</a:t>
            </a:r>
            <a:r>
              <a:rPr lang="en-US" sz="3200" dirty="0"/>
              <a:t>     for n &gt; 1.</a:t>
            </a:r>
          </a:p>
        </p:txBody>
      </p:sp>
      <p:sp>
        <p:nvSpPr>
          <p:cNvPr id="14" name="TextBox 13"/>
          <p:cNvSpPr txBox="1"/>
          <p:nvPr/>
        </p:nvSpPr>
        <p:spPr>
          <a:xfrm>
            <a:off x="813732" y="1392572"/>
            <a:ext cx="8674217" cy="646331"/>
          </a:xfrm>
          <a:prstGeom prst="rect">
            <a:avLst/>
          </a:prstGeom>
          <a:noFill/>
        </p:spPr>
        <p:txBody>
          <a:bodyPr wrap="square" rtlCol="0">
            <a:spAutoFit/>
          </a:bodyPr>
          <a:lstStyle/>
          <a:p>
            <a:r>
              <a:rPr lang="en-US" sz="3600" b="1" u="sng" dirty="0"/>
              <a:t>Fibonacci Sequence</a:t>
            </a:r>
          </a:p>
        </p:txBody>
      </p:sp>
      <p:sp>
        <p:nvSpPr>
          <p:cNvPr id="3" name="TextBox 2">
            <a:extLst>
              <a:ext uri="{FF2B5EF4-FFF2-40B4-BE49-F238E27FC236}">
                <a16:creationId xmlns:a16="http://schemas.microsoft.com/office/drawing/2014/main" id="{EF014B5C-A642-AE48-1072-6778CF063A72}"/>
              </a:ext>
            </a:extLst>
          </p:cNvPr>
          <p:cNvSpPr txBox="1"/>
          <p:nvPr/>
        </p:nvSpPr>
        <p:spPr>
          <a:xfrm>
            <a:off x="1561171" y="5759605"/>
            <a:ext cx="6096000" cy="369332"/>
          </a:xfrm>
          <a:prstGeom prst="rect">
            <a:avLst/>
          </a:prstGeom>
          <a:solidFill>
            <a:schemeClr val="bg2"/>
          </a:solidFill>
          <a:ln>
            <a:solidFill>
              <a:schemeClr val="accent6">
                <a:lumMod val="50000"/>
              </a:schemeClr>
            </a:solidFill>
          </a:ln>
        </p:spPr>
        <p:txBody>
          <a:bodyPr wrap="square" rtlCol="0">
            <a:spAutoFit/>
          </a:bodyPr>
          <a:lstStyle/>
          <a:p>
            <a:r>
              <a:rPr lang="en-US" dirty="0"/>
              <a:t>0, 1, 1, 2, 3, 5, 8, 13, 21, 34, 55, 89, 144, …</a:t>
            </a:r>
          </a:p>
        </p:txBody>
      </p:sp>
    </p:spTree>
    <p:extLst>
      <p:ext uri="{BB962C8B-B14F-4D97-AF65-F5344CB8AC3E}">
        <p14:creationId xmlns:p14="http://schemas.microsoft.com/office/powerpoint/2010/main" val="198495690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9567"/>
          </a:xfrm>
          <a:solidFill>
            <a:schemeClr val="accent1">
              <a:lumMod val="75000"/>
            </a:schemeClr>
          </a:solidFill>
          <a:ln>
            <a:noFill/>
          </a:ln>
        </p:spPr>
        <p:txBody>
          <a:bodyPr>
            <a:normAutofit/>
          </a:bodyPr>
          <a:lstStyle/>
          <a:p>
            <a:r>
              <a:rPr lang="en-US" sz="3600" b="1" dirty="0">
                <a:solidFill>
                  <a:schemeClr val="bg1"/>
                </a:solidFill>
              </a:rPr>
              <a:t>UML activity diagram for two approaches to Fibonacci sequence</a:t>
            </a:r>
          </a:p>
        </p:txBody>
      </p:sp>
      <p:sp>
        <p:nvSpPr>
          <p:cNvPr id="14" name="Slide Number Placeholder 13"/>
          <p:cNvSpPr>
            <a:spLocks noGrp="1"/>
          </p:cNvSpPr>
          <p:nvPr>
            <p:ph type="sldNum" sz="quarter" idx="12"/>
          </p:nvPr>
        </p:nvSpPr>
        <p:spPr/>
        <p:txBody>
          <a:bodyPr/>
          <a:lstStyle/>
          <a:p>
            <a:fld id="{B661BBF0-7AC7-4757-B695-A62919CB5B85}" type="slidenum">
              <a:rPr lang="en-US" smtClean="0"/>
              <a:t>43</a:t>
            </a:fld>
            <a:endParaRPr lang="en-US"/>
          </a:p>
        </p:txBody>
      </p:sp>
      <p:pic>
        <p:nvPicPr>
          <p:cNvPr id="3076" name="Picture 4" descr="https://pgfyvqbpon.us-07.visual-paradigm.com/rest/diagrams/projects/clipboard/1_jiunIT6FYDwCJGC8?dummy=lL_fIT6FQoTGWgCW"/>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379" y="1015274"/>
            <a:ext cx="4518288" cy="5764072"/>
          </a:xfrm>
          <a:prstGeom prst="rect">
            <a:avLst/>
          </a:prstGeom>
          <a:noFill/>
          <a:ln w="57150">
            <a:solidFill>
              <a:schemeClr val="tx1"/>
            </a:solidFill>
          </a:ln>
          <a:extLst>
            <a:ext uri="{909E8E84-426E-40DD-AFC4-6F175D3DCCD1}">
              <a14:hiddenFill xmlns:a14="http://schemas.microsoft.com/office/drawing/2010/main">
                <a:solidFill>
                  <a:srgbClr val="FFFFFF"/>
                </a:solidFill>
              </a14:hiddenFill>
            </a:ext>
          </a:extLst>
        </p:spPr>
      </p:pic>
      <p:sp>
        <p:nvSpPr>
          <p:cNvPr id="3" name="Rectangle: Rounded Corners 2">
            <a:extLst>
              <a:ext uri="{FF2B5EF4-FFF2-40B4-BE49-F238E27FC236}">
                <a16:creationId xmlns:a16="http://schemas.microsoft.com/office/drawing/2014/main" id="{85936E35-43C1-4D24-7AC2-7098EB7A05CE}"/>
              </a:ext>
            </a:extLst>
          </p:cNvPr>
          <p:cNvSpPr/>
          <p:nvPr/>
        </p:nvSpPr>
        <p:spPr>
          <a:xfrm>
            <a:off x="2678481" y="3253367"/>
            <a:ext cx="763859" cy="351263"/>
          </a:xfrm>
          <a:prstGeom prst="roundRect">
            <a:avLst>
              <a:gd name="adj" fmla="val 27777"/>
            </a:avLst>
          </a:prstGeom>
          <a:solidFill>
            <a:srgbClr val="7ACFF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return a</a:t>
            </a:r>
          </a:p>
        </p:txBody>
      </p:sp>
      <p:pic>
        <p:nvPicPr>
          <p:cNvPr id="4" name="Picture 6" descr="https://pgfyvqbpon.us-07.visual-paradigm.com/rest/diagrams/projects/clipboard/1_IDz_CT6FYDwCJDT4?dummy=dAL_CT6HAtQEuQBy">
            <a:extLst>
              <a:ext uri="{FF2B5EF4-FFF2-40B4-BE49-F238E27FC236}">
                <a16:creationId xmlns:a16="http://schemas.microsoft.com/office/drawing/2014/main" id="{0C5B177A-8C6F-5808-A70A-A7E88208926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3679" r="11212"/>
          <a:stretch/>
        </p:blipFill>
        <p:spPr bwMode="auto">
          <a:xfrm>
            <a:off x="5335928" y="1298720"/>
            <a:ext cx="6221394" cy="4260558"/>
          </a:xfrm>
          <a:prstGeom prst="rect">
            <a:avLst/>
          </a:prstGeom>
          <a:noFill/>
          <a:ln w="57150">
            <a:solidFill>
              <a:schemeClr val="tx1"/>
            </a:solidFill>
          </a:ln>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D611FAD-3834-6B6B-E023-6926DD7927DA}"/>
              </a:ext>
            </a:extLst>
          </p:cNvPr>
          <p:cNvSpPr txBox="1"/>
          <p:nvPr/>
        </p:nvSpPr>
        <p:spPr>
          <a:xfrm>
            <a:off x="237281" y="1545220"/>
            <a:ext cx="1527858" cy="400110"/>
          </a:xfrm>
          <a:prstGeom prst="rect">
            <a:avLst/>
          </a:prstGeom>
          <a:noFill/>
        </p:spPr>
        <p:txBody>
          <a:bodyPr wrap="square" rtlCol="0">
            <a:spAutoFit/>
          </a:bodyPr>
          <a:lstStyle/>
          <a:p>
            <a:r>
              <a:rPr lang="en-US" sz="2000" b="1" u="sng" dirty="0"/>
              <a:t>Iterative</a:t>
            </a:r>
            <a:endParaRPr lang="en-US" b="1" u="sng" dirty="0"/>
          </a:p>
        </p:txBody>
      </p:sp>
      <p:sp>
        <p:nvSpPr>
          <p:cNvPr id="6" name="TextBox 5">
            <a:extLst>
              <a:ext uri="{FF2B5EF4-FFF2-40B4-BE49-F238E27FC236}">
                <a16:creationId xmlns:a16="http://schemas.microsoft.com/office/drawing/2014/main" id="{8702D28D-5E00-EBD3-7433-1049FB1502D8}"/>
              </a:ext>
            </a:extLst>
          </p:cNvPr>
          <p:cNvSpPr txBox="1"/>
          <p:nvPr/>
        </p:nvSpPr>
        <p:spPr>
          <a:xfrm>
            <a:off x="5453605" y="1697620"/>
            <a:ext cx="1527858" cy="400110"/>
          </a:xfrm>
          <a:prstGeom prst="rect">
            <a:avLst/>
          </a:prstGeom>
          <a:noFill/>
        </p:spPr>
        <p:txBody>
          <a:bodyPr wrap="square" rtlCol="0">
            <a:spAutoFit/>
          </a:bodyPr>
          <a:lstStyle/>
          <a:p>
            <a:r>
              <a:rPr lang="en-US" sz="2000" b="1" u="sng" dirty="0"/>
              <a:t>Recursive</a:t>
            </a:r>
            <a:endParaRPr lang="en-US" b="1" u="sng" dirty="0"/>
          </a:p>
        </p:txBody>
      </p:sp>
    </p:spTree>
    <p:extLst>
      <p:ext uri="{BB962C8B-B14F-4D97-AF65-F5344CB8AC3E}">
        <p14:creationId xmlns:p14="http://schemas.microsoft.com/office/powerpoint/2010/main" val="284934290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2"/>
          <p:cNvSpPr>
            <a:spLocks noGrp="1"/>
          </p:cNvSpPr>
          <p:nvPr>
            <p:ph type="sldNum" sz="quarter" idx="12"/>
          </p:nvPr>
        </p:nvSpPr>
        <p:spPr>
          <a:xfrm>
            <a:off x="9448800" y="6492875"/>
            <a:ext cx="2743200" cy="365125"/>
          </a:xfrm>
        </p:spPr>
        <p:txBody>
          <a:bodyPr/>
          <a:lstStyle/>
          <a:p>
            <a:r>
              <a:rPr lang="en-US" dirty="0"/>
              <a:t>15</a:t>
            </a:r>
          </a:p>
        </p:txBody>
      </p:sp>
      <p:graphicFrame>
        <p:nvGraphicFramePr>
          <p:cNvPr id="6" name="Table 8">
            <a:extLst>
              <a:ext uri="{FF2B5EF4-FFF2-40B4-BE49-F238E27FC236}">
                <a16:creationId xmlns:a16="http://schemas.microsoft.com/office/drawing/2014/main" id="{6BBBC8D4-CE38-9433-C825-CDF055C4BFCA}"/>
              </a:ext>
            </a:extLst>
          </p:cNvPr>
          <p:cNvGraphicFramePr>
            <a:graphicFrameLocks noGrp="1"/>
          </p:cNvGraphicFramePr>
          <p:nvPr/>
        </p:nvGraphicFramePr>
        <p:xfrm>
          <a:off x="604025" y="4787928"/>
          <a:ext cx="8128000" cy="148336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3516897492"/>
                    </a:ext>
                  </a:extLst>
                </a:gridCol>
                <a:gridCol w="2032000">
                  <a:extLst>
                    <a:ext uri="{9D8B030D-6E8A-4147-A177-3AD203B41FA5}">
                      <a16:colId xmlns:a16="http://schemas.microsoft.com/office/drawing/2014/main" val="760940574"/>
                    </a:ext>
                  </a:extLst>
                </a:gridCol>
                <a:gridCol w="2032000">
                  <a:extLst>
                    <a:ext uri="{9D8B030D-6E8A-4147-A177-3AD203B41FA5}">
                      <a16:colId xmlns:a16="http://schemas.microsoft.com/office/drawing/2014/main" val="1158116443"/>
                    </a:ext>
                  </a:extLst>
                </a:gridCol>
                <a:gridCol w="2032000">
                  <a:extLst>
                    <a:ext uri="{9D8B030D-6E8A-4147-A177-3AD203B41FA5}">
                      <a16:colId xmlns:a16="http://schemas.microsoft.com/office/drawing/2014/main" val="4243947856"/>
                    </a:ext>
                  </a:extLst>
                </a:gridCol>
              </a:tblGrid>
              <a:tr h="370840">
                <a:tc>
                  <a:txBody>
                    <a:bodyPr/>
                    <a:lstStyle/>
                    <a:p>
                      <a:endParaRPr lang="en-US"/>
                    </a:p>
                  </a:txBody>
                  <a:tcPr/>
                </a:tc>
                <a:tc>
                  <a:txBody>
                    <a:bodyPr/>
                    <a:lstStyle/>
                    <a:p>
                      <a:r>
                        <a:rPr lang="en-US" dirty="0"/>
                        <a:t>C#</a:t>
                      </a:r>
                    </a:p>
                  </a:txBody>
                  <a:tcPr/>
                </a:tc>
                <a:tc>
                  <a:txBody>
                    <a:bodyPr/>
                    <a:lstStyle/>
                    <a:p>
                      <a:r>
                        <a:rPr lang="en-US" dirty="0"/>
                        <a:t>Python</a:t>
                      </a:r>
                    </a:p>
                  </a:txBody>
                  <a:tcPr/>
                </a:tc>
                <a:tc>
                  <a:txBody>
                    <a:bodyPr/>
                    <a:lstStyle/>
                    <a:p>
                      <a:r>
                        <a:rPr lang="en-US" dirty="0"/>
                        <a:t>Language speed</a:t>
                      </a:r>
                    </a:p>
                  </a:txBody>
                  <a:tcPr/>
                </a:tc>
                <a:extLst>
                  <a:ext uri="{0D108BD9-81ED-4DB2-BD59-A6C34878D82A}">
                    <a16:rowId xmlns:a16="http://schemas.microsoft.com/office/drawing/2014/main" val="71954140"/>
                  </a:ext>
                </a:extLst>
              </a:tr>
              <a:tr h="370840">
                <a:tc>
                  <a:txBody>
                    <a:bodyPr/>
                    <a:lstStyle/>
                    <a:p>
                      <a:r>
                        <a:rPr lang="en-US" dirty="0"/>
                        <a:t>Iterative</a:t>
                      </a:r>
                    </a:p>
                  </a:txBody>
                  <a:tcPr/>
                </a:tc>
                <a:tc>
                  <a:txBody>
                    <a:bodyPr/>
                    <a:lstStyle/>
                    <a:p>
                      <a:r>
                        <a:rPr lang="en-US" dirty="0"/>
                        <a:t>.00005</a:t>
                      </a:r>
                    </a:p>
                  </a:txBody>
                  <a:tcPr/>
                </a:tc>
                <a:tc>
                  <a:txBody>
                    <a:bodyPr/>
                    <a:lstStyle/>
                    <a:p>
                      <a:r>
                        <a:rPr lang="en-US" dirty="0"/>
                        <a:t>.00105</a:t>
                      </a:r>
                    </a:p>
                  </a:txBody>
                  <a:tcPr/>
                </a:tc>
                <a:tc>
                  <a:txBody>
                    <a:bodyPr/>
                    <a:lstStyle/>
                    <a:p>
                      <a:r>
                        <a:rPr lang="en-US" dirty="0"/>
                        <a:t>~20x diff</a:t>
                      </a:r>
                    </a:p>
                  </a:txBody>
                  <a:tcPr/>
                </a:tc>
                <a:extLst>
                  <a:ext uri="{0D108BD9-81ED-4DB2-BD59-A6C34878D82A}">
                    <a16:rowId xmlns:a16="http://schemas.microsoft.com/office/drawing/2014/main" val="3623330705"/>
                  </a:ext>
                </a:extLst>
              </a:tr>
              <a:tr h="370840">
                <a:tc>
                  <a:txBody>
                    <a:bodyPr/>
                    <a:lstStyle/>
                    <a:p>
                      <a:r>
                        <a:rPr lang="en-US" dirty="0"/>
                        <a:t>Recursive</a:t>
                      </a:r>
                    </a:p>
                  </a:txBody>
                  <a:tcPr/>
                </a:tc>
                <a:tc>
                  <a:txBody>
                    <a:bodyPr/>
                    <a:lstStyle/>
                    <a:p>
                      <a:r>
                        <a:rPr lang="en-US" dirty="0"/>
                        <a:t>1.45165</a:t>
                      </a:r>
                    </a:p>
                  </a:txBody>
                  <a:tcPr/>
                </a:tc>
                <a:tc>
                  <a:txBody>
                    <a:bodyPr/>
                    <a:lstStyle/>
                    <a:p>
                      <a:r>
                        <a:rPr lang="en-US" dirty="0"/>
                        <a:t>15.91624</a:t>
                      </a:r>
                    </a:p>
                  </a:txBody>
                  <a:tcPr/>
                </a:tc>
                <a:tc>
                  <a:txBody>
                    <a:bodyPr/>
                    <a:lstStyle/>
                    <a:p>
                      <a:r>
                        <a:rPr lang="en-US" dirty="0"/>
                        <a:t>~10x diff</a:t>
                      </a:r>
                    </a:p>
                  </a:txBody>
                  <a:tcPr/>
                </a:tc>
                <a:extLst>
                  <a:ext uri="{0D108BD9-81ED-4DB2-BD59-A6C34878D82A}">
                    <a16:rowId xmlns:a16="http://schemas.microsoft.com/office/drawing/2014/main" val="153420002"/>
                  </a:ext>
                </a:extLst>
              </a:tr>
              <a:tr h="370840">
                <a:tc>
                  <a:txBody>
                    <a:bodyPr/>
                    <a:lstStyle/>
                    <a:p>
                      <a:r>
                        <a:rPr lang="en-US" dirty="0"/>
                        <a:t>Algorithm speed</a:t>
                      </a:r>
                    </a:p>
                  </a:txBody>
                  <a:tcPr/>
                </a:tc>
                <a:tc>
                  <a:txBody>
                    <a:bodyPr/>
                    <a:lstStyle/>
                    <a:p>
                      <a:r>
                        <a:rPr lang="en-US" dirty="0"/>
                        <a:t>~30,000x diff</a:t>
                      </a:r>
                    </a:p>
                  </a:txBody>
                  <a:tcPr/>
                </a:tc>
                <a:tc>
                  <a:txBody>
                    <a:bodyPr/>
                    <a:lstStyle/>
                    <a:p>
                      <a:r>
                        <a:rPr lang="en-US" dirty="0"/>
                        <a:t>~15,000x diff</a:t>
                      </a:r>
                    </a:p>
                  </a:txBody>
                  <a:tcPr/>
                </a:tc>
                <a:tc>
                  <a:txBody>
                    <a:bodyPr/>
                    <a:lstStyle/>
                    <a:p>
                      <a:endParaRPr lang="en-US" dirty="0"/>
                    </a:p>
                  </a:txBody>
                  <a:tcPr/>
                </a:tc>
                <a:extLst>
                  <a:ext uri="{0D108BD9-81ED-4DB2-BD59-A6C34878D82A}">
                    <a16:rowId xmlns:a16="http://schemas.microsoft.com/office/drawing/2014/main" val="823137359"/>
                  </a:ext>
                </a:extLst>
              </a:tr>
            </a:tbl>
          </a:graphicData>
        </a:graphic>
      </p:graphicFrame>
      <p:pic>
        <p:nvPicPr>
          <p:cNvPr id="11" name="Picture 10">
            <a:extLst>
              <a:ext uri="{FF2B5EF4-FFF2-40B4-BE49-F238E27FC236}">
                <a16:creationId xmlns:a16="http://schemas.microsoft.com/office/drawing/2014/main" id="{0BDF535A-944C-3DFC-F28F-D0BCC2D7F758}"/>
              </a:ext>
            </a:extLst>
          </p:cNvPr>
          <p:cNvPicPr>
            <a:picLocks noChangeAspect="1"/>
          </p:cNvPicPr>
          <p:nvPr/>
        </p:nvPicPr>
        <p:blipFill>
          <a:blip r:embed="rId2"/>
          <a:stretch>
            <a:fillRect/>
          </a:stretch>
        </p:blipFill>
        <p:spPr>
          <a:xfrm>
            <a:off x="275460" y="1435799"/>
            <a:ext cx="9352075" cy="1707028"/>
          </a:xfrm>
          <a:prstGeom prst="rect">
            <a:avLst/>
          </a:prstGeom>
        </p:spPr>
      </p:pic>
      <p:pic>
        <p:nvPicPr>
          <p:cNvPr id="13" name="Picture 12">
            <a:extLst>
              <a:ext uri="{FF2B5EF4-FFF2-40B4-BE49-F238E27FC236}">
                <a16:creationId xmlns:a16="http://schemas.microsoft.com/office/drawing/2014/main" id="{2AA43C57-E400-0DD5-12B4-2D1D52A6A1AD}"/>
              </a:ext>
            </a:extLst>
          </p:cNvPr>
          <p:cNvPicPr>
            <a:picLocks noChangeAspect="1"/>
          </p:cNvPicPr>
          <p:nvPr/>
        </p:nvPicPr>
        <p:blipFill rotWithShape="1">
          <a:blip r:embed="rId3"/>
          <a:srcRect l="59507" t="55501" r="12290" b="37206"/>
          <a:stretch/>
        </p:blipFill>
        <p:spPr>
          <a:xfrm>
            <a:off x="24545" y="3508522"/>
            <a:ext cx="12045908" cy="1112520"/>
          </a:xfrm>
          <a:prstGeom prst="rect">
            <a:avLst/>
          </a:prstGeom>
        </p:spPr>
      </p:pic>
      <p:sp>
        <p:nvSpPr>
          <p:cNvPr id="3" name="TextBox 2">
            <a:extLst>
              <a:ext uri="{FF2B5EF4-FFF2-40B4-BE49-F238E27FC236}">
                <a16:creationId xmlns:a16="http://schemas.microsoft.com/office/drawing/2014/main" id="{D3F4660F-E0E5-07EA-9C10-B40BF07898C3}"/>
              </a:ext>
            </a:extLst>
          </p:cNvPr>
          <p:cNvSpPr txBox="1"/>
          <p:nvPr/>
        </p:nvSpPr>
        <p:spPr>
          <a:xfrm>
            <a:off x="275460" y="1143001"/>
            <a:ext cx="9348439" cy="369332"/>
          </a:xfrm>
          <a:prstGeom prst="rect">
            <a:avLst/>
          </a:prstGeom>
          <a:solidFill>
            <a:schemeClr val="bg2"/>
          </a:solidFill>
        </p:spPr>
        <p:txBody>
          <a:bodyPr wrap="square" rtlCol="0">
            <a:spAutoFit/>
          </a:bodyPr>
          <a:lstStyle/>
          <a:p>
            <a:r>
              <a:rPr lang="en-US" dirty="0"/>
              <a:t>Example output: C#</a:t>
            </a:r>
          </a:p>
        </p:txBody>
      </p:sp>
      <p:sp>
        <p:nvSpPr>
          <p:cNvPr id="14" name="TextBox 13">
            <a:extLst>
              <a:ext uri="{FF2B5EF4-FFF2-40B4-BE49-F238E27FC236}">
                <a16:creationId xmlns:a16="http://schemas.microsoft.com/office/drawing/2014/main" id="{ED370778-33AD-7457-9E11-8783D51BDCA9}"/>
              </a:ext>
            </a:extLst>
          </p:cNvPr>
          <p:cNvSpPr txBox="1"/>
          <p:nvPr/>
        </p:nvSpPr>
        <p:spPr>
          <a:xfrm>
            <a:off x="100361" y="3312564"/>
            <a:ext cx="11970092" cy="369332"/>
          </a:xfrm>
          <a:prstGeom prst="rect">
            <a:avLst/>
          </a:prstGeom>
          <a:solidFill>
            <a:schemeClr val="bg2"/>
          </a:solidFill>
        </p:spPr>
        <p:txBody>
          <a:bodyPr wrap="square" rtlCol="0">
            <a:spAutoFit/>
          </a:bodyPr>
          <a:lstStyle/>
          <a:p>
            <a:r>
              <a:rPr lang="en-US" dirty="0"/>
              <a:t>Example output: Python</a:t>
            </a:r>
          </a:p>
        </p:txBody>
      </p:sp>
    </p:spTree>
    <p:extLst>
      <p:ext uri="{BB962C8B-B14F-4D97-AF65-F5344CB8AC3E}">
        <p14:creationId xmlns:p14="http://schemas.microsoft.com/office/powerpoint/2010/main" val="263942877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6946085" y="687897"/>
            <a:ext cx="629174" cy="302003"/>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6</a:t>
            </a:r>
          </a:p>
        </p:txBody>
      </p:sp>
      <p:sp>
        <p:nvSpPr>
          <p:cNvPr id="7" name="Rounded Rectangle 6"/>
          <p:cNvSpPr/>
          <p:nvPr/>
        </p:nvSpPr>
        <p:spPr>
          <a:xfrm>
            <a:off x="4397230" y="1798040"/>
            <a:ext cx="629174" cy="302003"/>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5</a:t>
            </a:r>
          </a:p>
        </p:txBody>
      </p:sp>
      <p:sp>
        <p:nvSpPr>
          <p:cNvPr id="8" name="Rounded Rectangle 7"/>
          <p:cNvSpPr/>
          <p:nvPr/>
        </p:nvSpPr>
        <p:spPr>
          <a:xfrm>
            <a:off x="2578217" y="3000464"/>
            <a:ext cx="629174" cy="302003"/>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4</a:t>
            </a:r>
          </a:p>
        </p:txBody>
      </p:sp>
      <p:sp>
        <p:nvSpPr>
          <p:cNvPr id="26" name="Rounded Rectangle 25"/>
          <p:cNvSpPr/>
          <p:nvPr/>
        </p:nvSpPr>
        <p:spPr>
          <a:xfrm>
            <a:off x="3605869" y="3949818"/>
            <a:ext cx="629174" cy="302003"/>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a:t>
            </a:r>
          </a:p>
        </p:txBody>
      </p:sp>
      <p:sp>
        <p:nvSpPr>
          <p:cNvPr id="27" name="Rounded Rectangle 26"/>
          <p:cNvSpPr/>
          <p:nvPr/>
        </p:nvSpPr>
        <p:spPr>
          <a:xfrm>
            <a:off x="3103928" y="5097014"/>
            <a:ext cx="629174" cy="302003"/>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28" name="Rounded Rectangle 27"/>
          <p:cNvSpPr/>
          <p:nvPr/>
        </p:nvSpPr>
        <p:spPr>
          <a:xfrm>
            <a:off x="4110607" y="5097014"/>
            <a:ext cx="629174" cy="302003"/>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cxnSp>
        <p:nvCxnSpPr>
          <p:cNvPr id="29" name="Straight Arrow Connector 28"/>
          <p:cNvCxnSpPr>
            <a:stCxn id="26" idx="2"/>
            <a:endCxn id="27" idx="0"/>
          </p:cNvCxnSpPr>
          <p:nvPr/>
        </p:nvCxnSpPr>
        <p:spPr>
          <a:xfrm flipH="1">
            <a:off x="3418515" y="4251821"/>
            <a:ext cx="501941" cy="845193"/>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stCxn id="26" idx="2"/>
            <a:endCxn id="28" idx="0"/>
          </p:cNvCxnSpPr>
          <p:nvPr/>
        </p:nvCxnSpPr>
        <p:spPr>
          <a:xfrm>
            <a:off x="3920456" y="4251821"/>
            <a:ext cx="504738" cy="845193"/>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9" name="Rounded Rectangle 8"/>
          <p:cNvSpPr/>
          <p:nvPr/>
        </p:nvSpPr>
        <p:spPr>
          <a:xfrm>
            <a:off x="1598103" y="3963799"/>
            <a:ext cx="629174" cy="302003"/>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sp>
        <p:nvSpPr>
          <p:cNvPr id="17" name="Rounded Rectangle 16"/>
          <p:cNvSpPr/>
          <p:nvPr/>
        </p:nvSpPr>
        <p:spPr>
          <a:xfrm>
            <a:off x="2119619" y="5097014"/>
            <a:ext cx="629174" cy="302003"/>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10" name="Rounded Rectangle 9"/>
          <p:cNvSpPr/>
          <p:nvPr/>
        </p:nvSpPr>
        <p:spPr>
          <a:xfrm>
            <a:off x="1171663" y="5097014"/>
            <a:ext cx="629174" cy="302003"/>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a:t>
            </a:r>
          </a:p>
        </p:txBody>
      </p:sp>
      <p:sp>
        <p:nvSpPr>
          <p:cNvPr id="11" name="Rounded Rectangle 10"/>
          <p:cNvSpPr/>
          <p:nvPr/>
        </p:nvSpPr>
        <p:spPr>
          <a:xfrm>
            <a:off x="669722" y="6193875"/>
            <a:ext cx="629174" cy="302003"/>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16" name="Rounded Rectangle 15"/>
          <p:cNvSpPr/>
          <p:nvPr/>
        </p:nvSpPr>
        <p:spPr>
          <a:xfrm>
            <a:off x="1676401" y="6193875"/>
            <a:ext cx="629174" cy="302003"/>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cxnSp>
        <p:nvCxnSpPr>
          <p:cNvPr id="6" name="Straight Arrow Connector 5"/>
          <p:cNvCxnSpPr>
            <a:stCxn id="10" idx="2"/>
            <a:endCxn id="11" idx="0"/>
          </p:cNvCxnSpPr>
          <p:nvPr/>
        </p:nvCxnSpPr>
        <p:spPr>
          <a:xfrm flipH="1">
            <a:off x="984309" y="5399017"/>
            <a:ext cx="501941" cy="794858"/>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10" idx="2"/>
            <a:endCxn id="16" idx="0"/>
          </p:cNvCxnSpPr>
          <p:nvPr/>
        </p:nvCxnSpPr>
        <p:spPr>
          <a:xfrm>
            <a:off x="1486250" y="5399017"/>
            <a:ext cx="504738" cy="794858"/>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stCxn id="9" idx="2"/>
            <a:endCxn id="10" idx="0"/>
          </p:cNvCxnSpPr>
          <p:nvPr/>
        </p:nvCxnSpPr>
        <p:spPr>
          <a:xfrm flipH="1">
            <a:off x="1486250" y="4265802"/>
            <a:ext cx="426440" cy="831212"/>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073" name="Straight Arrow Connector 3072"/>
          <p:cNvCxnSpPr>
            <a:stCxn id="9" idx="2"/>
            <a:endCxn id="17" idx="0"/>
          </p:cNvCxnSpPr>
          <p:nvPr/>
        </p:nvCxnSpPr>
        <p:spPr>
          <a:xfrm>
            <a:off x="1912690" y="4265802"/>
            <a:ext cx="521516" cy="831212"/>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077" name="Straight Arrow Connector 3076"/>
          <p:cNvCxnSpPr>
            <a:stCxn id="8" idx="2"/>
            <a:endCxn id="9" idx="0"/>
          </p:cNvCxnSpPr>
          <p:nvPr/>
        </p:nvCxnSpPr>
        <p:spPr>
          <a:xfrm flipH="1">
            <a:off x="1912690" y="3302467"/>
            <a:ext cx="980114" cy="661332"/>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079" name="Straight Arrow Connector 3078"/>
          <p:cNvCxnSpPr>
            <a:stCxn id="8" idx="2"/>
            <a:endCxn id="26" idx="0"/>
          </p:cNvCxnSpPr>
          <p:nvPr/>
        </p:nvCxnSpPr>
        <p:spPr>
          <a:xfrm>
            <a:off x="2892804" y="3302467"/>
            <a:ext cx="1027652" cy="647351"/>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2" name="Rounded Rectangle 41"/>
          <p:cNvSpPr/>
          <p:nvPr/>
        </p:nvSpPr>
        <p:spPr>
          <a:xfrm>
            <a:off x="6096000" y="3000464"/>
            <a:ext cx="629174" cy="302003"/>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sp>
        <p:nvSpPr>
          <p:cNvPr id="43" name="Rounded Rectangle 42"/>
          <p:cNvSpPr/>
          <p:nvPr/>
        </p:nvSpPr>
        <p:spPr>
          <a:xfrm>
            <a:off x="6617516" y="3958207"/>
            <a:ext cx="629174" cy="302003"/>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47" name="Rounded Rectangle 46"/>
          <p:cNvSpPr/>
          <p:nvPr/>
        </p:nvSpPr>
        <p:spPr>
          <a:xfrm>
            <a:off x="5669560" y="3949818"/>
            <a:ext cx="629174" cy="302003"/>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a:t>
            </a:r>
          </a:p>
        </p:txBody>
      </p:sp>
      <p:sp>
        <p:nvSpPr>
          <p:cNvPr id="48" name="Rounded Rectangle 47"/>
          <p:cNvSpPr/>
          <p:nvPr/>
        </p:nvSpPr>
        <p:spPr>
          <a:xfrm>
            <a:off x="5167619" y="5097014"/>
            <a:ext cx="629174" cy="302003"/>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49" name="Rounded Rectangle 48"/>
          <p:cNvSpPr/>
          <p:nvPr/>
        </p:nvSpPr>
        <p:spPr>
          <a:xfrm>
            <a:off x="6174298" y="5097014"/>
            <a:ext cx="629174" cy="302003"/>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cxnSp>
        <p:nvCxnSpPr>
          <p:cNvPr id="50" name="Straight Arrow Connector 49"/>
          <p:cNvCxnSpPr>
            <a:stCxn id="47" idx="2"/>
            <a:endCxn id="48" idx="0"/>
          </p:cNvCxnSpPr>
          <p:nvPr/>
        </p:nvCxnSpPr>
        <p:spPr>
          <a:xfrm flipH="1">
            <a:off x="5482206" y="4251821"/>
            <a:ext cx="501941" cy="845193"/>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a:stCxn id="47" idx="2"/>
            <a:endCxn id="49" idx="0"/>
          </p:cNvCxnSpPr>
          <p:nvPr/>
        </p:nvCxnSpPr>
        <p:spPr>
          <a:xfrm>
            <a:off x="5984147" y="4251821"/>
            <a:ext cx="504738" cy="845193"/>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stCxn id="42" idx="2"/>
            <a:endCxn id="47" idx="0"/>
          </p:cNvCxnSpPr>
          <p:nvPr/>
        </p:nvCxnSpPr>
        <p:spPr>
          <a:xfrm flipH="1">
            <a:off x="5984147" y="3302467"/>
            <a:ext cx="426440" cy="647351"/>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a:stCxn id="42" idx="2"/>
            <a:endCxn id="43" idx="0"/>
          </p:cNvCxnSpPr>
          <p:nvPr/>
        </p:nvCxnSpPr>
        <p:spPr>
          <a:xfrm>
            <a:off x="6410587" y="3302467"/>
            <a:ext cx="521516" cy="655740"/>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081" name="Straight Arrow Connector 3080"/>
          <p:cNvCxnSpPr>
            <a:stCxn id="7" idx="2"/>
            <a:endCxn id="42" idx="0"/>
          </p:cNvCxnSpPr>
          <p:nvPr/>
        </p:nvCxnSpPr>
        <p:spPr>
          <a:xfrm>
            <a:off x="4711817" y="2100043"/>
            <a:ext cx="1698770" cy="900421"/>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083" name="Straight Arrow Connector 3082"/>
          <p:cNvCxnSpPr>
            <a:stCxn id="7" idx="2"/>
            <a:endCxn id="8" idx="0"/>
          </p:cNvCxnSpPr>
          <p:nvPr/>
        </p:nvCxnSpPr>
        <p:spPr>
          <a:xfrm flipH="1">
            <a:off x="2892804" y="2100043"/>
            <a:ext cx="1819013" cy="900421"/>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6" name="Rounded Rectangle 55"/>
          <p:cNvSpPr/>
          <p:nvPr/>
        </p:nvSpPr>
        <p:spPr>
          <a:xfrm>
            <a:off x="9232085" y="1798040"/>
            <a:ext cx="629174" cy="302003"/>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4</a:t>
            </a:r>
          </a:p>
        </p:txBody>
      </p:sp>
      <p:sp>
        <p:nvSpPr>
          <p:cNvPr id="58" name="Rounded Rectangle 57"/>
          <p:cNvSpPr/>
          <p:nvPr/>
        </p:nvSpPr>
        <p:spPr>
          <a:xfrm>
            <a:off x="10259737" y="3000464"/>
            <a:ext cx="629174" cy="302003"/>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a:t>
            </a:r>
          </a:p>
        </p:txBody>
      </p:sp>
      <p:sp>
        <p:nvSpPr>
          <p:cNvPr id="59" name="Rounded Rectangle 58"/>
          <p:cNvSpPr/>
          <p:nvPr/>
        </p:nvSpPr>
        <p:spPr>
          <a:xfrm>
            <a:off x="9757796" y="3948421"/>
            <a:ext cx="629174" cy="302003"/>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60" name="Rounded Rectangle 59"/>
          <p:cNvSpPr/>
          <p:nvPr/>
        </p:nvSpPr>
        <p:spPr>
          <a:xfrm>
            <a:off x="10764475" y="3948421"/>
            <a:ext cx="629174" cy="302003"/>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cxnSp>
        <p:nvCxnSpPr>
          <p:cNvPr id="61" name="Straight Arrow Connector 60"/>
          <p:cNvCxnSpPr>
            <a:stCxn id="58" idx="2"/>
            <a:endCxn id="59" idx="0"/>
          </p:cNvCxnSpPr>
          <p:nvPr/>
        </p:nvCxnSpPr>
        <p:spPr>
          <a:xfrm flipH="1">
            <a:off x="10072383" y="3302467"/>
            <a:ext cx="501941" cy="645954"/>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a:stCxn id="58" idx="2"/>
            <a:endCxn id="60" idx="0"/>
          </p:cNvCxnSpPr>
          <p:nvPr/>
        </p:nvCxnSpPr>
        <p:spPr>
          <a:xfrm>
            <a:off x="10574324" y="3302467"/>
            <a:ext cx="504738" cy="645954"/>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4" name="Rounded Rectangle 63"/>
          <p:cNvSpPr/>
          <p:nvPr/>
        </p:nvSpPr>
        <p:spPr>
          <a:xfrm>
            <a:off x="8251971" y="3000464"/>
            <a:ext cx="629174" cy="302003"/>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sp>
        <p:nvSpPr>
          <p:cNvPr id="65" name="Rounded Rectangle 64"/>
          <p:cNvSpPr/>
          <p:nvPr/>
        </p:nvSpPr>
        <p:spPr>
          <a:xfrm>
            <a:off x="8773487" y="3966596"/>
            <a:ext cx="629174" cy="302003"/>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69" name="Rounded Rectangle 68"/>
          <p:cNvSpPr/>
          <p:nvPr/>
        </p:nvSpPr>
        <p:spPr>
          <a:xfrm>
            <a:off x="7825531" y="3958207"/>
            <a:ext cx="629174" cy="302003"/>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a:t>
            </a:r>
          </a:p>
        </p:txBody>
      </p:sp>
      <p:sp>
        <p:nvSpPr>
          <p:cNvPr id="70" name="Rounded Rectangle 69"/>
          <p:cNvSpPr/>
          <p:nvPr/>
        </p:nvSpPr>
        <p:spPr>
          <a:xfrm>
            <a:off x="7323590" y="5097014"/>
            <a:ext cx="629174" cy="302003"/>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71" name="Rounded Rectangle 70"/>
          <p:cNvSpPr/>
          <p:nvPr/>
        </p:nvSpPr>
        <p:spPr>
          <a:xfrm>
            <a:off x="8330269" y="5097014"/>
            <a:ext cx="629174" cy="302003"/>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cxnSp>
        <p:nvCxnSpPr>
          <p:cNvPr id="72" name="Straight Arrow Connector 71"/>
          <p:cNvCxnSpPr>
            <a:stCxn id="69" idx="2"/>
            <a:endCxn id="70" idx="0"/>
          </p:cNvCxnSpPr>
          <p:nvPr/>
        </p:nvCxnSpPr>
        <p:spPr>
          <a:xfrm flipH="1">
            <a:off x="7638177" y="4260210"/>
            <a:ext cx="501941" cy="836804"/>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a:stCxn id="69" idx="2"/>
            <a:endCxn id="71" idx="0"/>
          </p:cNvCxnSpPr>
          <p:nvPr/>
        </p:nvCxnSpPr>
        <p:spPr>
          <a:xfrm>
            <a:off x="8140118" y="4260210"/>
            <a:ext cx="504738" cy="836804"/>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a:stCxn id="64" idx="2"/>
            <a:endCxn id="69" idx="0"/>
          </p:cNvCxnSpPr>
          <p:nvPr/>
        </p:nvCxnSpPr>
        <p:spPr>
          <a:xfrm flipH="1">
            <a:off x="8140118" y="3302467"/>
            <a:ext cx="426440" cy="655740"/>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a:stCxn id="64" idx="2"/>
            <a:endCxn id="65" idx="0"/>
          </p:cNvCxnSpPr>
          <p:nvPr/>
        </p:nvCxnSpPr>
        <p:spPr>
          <a:xfrm>
            <a:off x="8566558" y="3302467"/>
            <a:ext cx="521516" cy="664129"/>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a:stCxn id="56" idx="2"/>
            <a:endCxn id="64" idx="0"/>
          </p:cNvCxnSpPr>
          <p:nvPr/>
        </p:nvCxnSpPr>
        <p:spPr>
          <a:xfrm flipH="1">
            <a:off x="8566558" y="2100043"/>
            <a:ext cx="980114" cy="900421"/>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5" name="Straight Arrow Connector 74"/>
          <p:cNvCxnSpPr>
            <a:stCxn id="56" idx="2"/>
            <a:endCxn id="58" idx="0"/>
          </p:cNvCxnSpPr>
          <p:nvPr/>
        </p:nvCxnSpPr>
        <p:spPr>
          <a:xfrm>
            <a:off x="9546672" y="2100043"/>
            <a:ext cx="1027652" cy="900421"/>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085" name="Straight Arrow Connector 3084"/>
          <p:cNvCxnSpPr>
            <a:stCxn id="4" idx="2"/>
            <a:endCxn id="7" idx="0"/>
          </p:cNvCxnSpPr>
          <p:nvPr/>
        </p:nvCxnSpPr>
        <p:spPr>
          <a:xfrm flipH="1">
            <a:off x="4711817" y="989900"/>
            <a:ext cx="2548855" cy="808140"/>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087" name="Straight Arrow Connector 3086"/>
          <p:cNvCxnSpPr>
            <a:stCxn id="4" idx="2"/>
            <a:endCxn id="56" idx="0"/>
          </p:cNvCxnSpPr>
          <p:nvPr/>
        </p:nvCxnSpPr>
        <p:spPr>
          <a:xfrm>
            <a:off x="7260672" y="989900"/>
            <a:ext cx="2286000" cy="808140"/>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88" name="TextBox 3087"/>
          <p:cNvSpPr txBox="1"/>
          <p:nvPr/>
        </p:nvSpPr>
        <p:spPr>
          <a:xfrm>
            <a:off x="8732940" y="3456264"/>
            <a:ext cx="536896" cy="307777"/>
          </a:xfrm>
          <a:prstGeom prst="rect">
            <a:avLst/>
          </a:prstGeom>
          <a:noFill/>
        </p:spPr>
        <p:txBody>
          <a:bodyPr wrap="square" rtlCol="0">
            <a:spAutoFit/>
          </a:bodyPr>
          <a:lstStyle/>
          <a:p>
            <a:pPr algn="ctr"/>
            <a:r>
              <a:rPr lang="en-US" sz="1400" dirty="0">
                <a:solidFill>
                  <a:srgbClr val="FF0000"/>
                </a:solidFill>
                <a:latin typeface="Arial Black" panose="020B0A04020102020204" pitchFamily="34" charset="0"/>
              </a:rPr>
              <a:t>1</a:t>
            </a:r>
          </a:p>
        </p:txBody>
      </p:sp>
      <p:sp>
        <p:nvSpPr>
          <p:cNvPr id="82" name="TextBox 81"/>
          <p:cNvSpPr txBox="1"/>
          <p:nvPr/>
        </p:nvSpPr>
        <p:spPr>
          <a:xfrm>
            <a:off x="1670807" y="5588466"/>
            <a:ext cx="536896" cy="307777"/>
          </a:xfrm>
          <a:prstGeom prst="rect">
            <a:avLst/>
          </a:prstGeom>
          <a:noFill/>
        </p:spPr>
        <p:txBody>
          <a:bodyPr wrap="square" rtlCol="0">
            <a:spAutoFit/>
          </a:bodyPr>
          <a:lstStyle/>
          <a:p>
            <a:pPr algn="ctr"/>
            <a:r>
              <a:rPr lang="en-US" sz="1400" dirty="0">
                <a:solidFill>
                  <a:srgbClr val="FF0000"/>
                </a:solidFill>
                <a:latin typeface="Arial Black" panose="020B0A04020102020204" pitchFamily="34" charset="0"/>
              </a:rPr>
              <a:t>0</a:t>
            </a:r>
          </a:p>
        </p:txBody>
      </p:sp>
      <p:sp>
        <p:nvSpPr>
          <p:cNvPr id="83" name="TextBox 82"/>
          <p:cNvSpPr txBox="1"/>
          <p:nvPr/>
        </p:nvSpPr>
        <p:spPr>
          <a:xfrm>
            <a:off x="2039922" y="4464341"/>
            <a:ext cx="536896" cy="307777"/>
          </a:xfrm>
          <a:prstGeom prst="rect">
            <a:avLst/>
          </a:prstGeom>
          <a:noFill/>
        </p:spPr>
        <p:txBody>
          <a:bodyPr wrap="square" rtlCol="0">
            <a:spAutoFit/>
          </a:bodyPr>
          <a:lstStyle/>
          <a:p>
            <a:pPr algn="ctr"/>
            <a:r>
              <a:rPr lang="en-US" sz="1400" dirty="0">
                <a:solidFill>
                  <a:srgbClr val="FF0000"/>
                </a:solidFill>
                <a:latin typeface="Arial Black" panose="020B0A04020102020204" pitchFamily="34" charset="0"/>
              </a:rPr>
              <a:t>1</a:t>
            </a:r>
          </a:p>
        </p:txBody>
      </p:sp>
      <p:sp>
        <p:nvSpPr>
          <p:cNvPr id="84" name="TextBox 83"/>
          <p:cNvSpPr txBox="1"/>
          <p:nvPr/>
        </p:nvSpPr>
        <p:spPr>
          <a:xfrm>
            <a:off x="3256326" y="4472730"/>
            <a:ext cx="536896" cy="307777"/>
          </a:xfrm>
          <a:prstGeom prst="rect">
            <a:avLst/>
          </a:prstGeom>
          <a:noFill/>
        </p:spPr>
        <p:txBody>
          <a:bodyPr wrap="square" rtlCol="0">
            <a:spAutoFit/>
          </a:bodyPr>
          <a:lstStyle/>
          <a:p>
            <a:pPr algn="ctr"/>
            <a:r>
              <a:rPr lang="en-US" sz="1400" dirty="0">
                <a:solidFill>
                  <a:srgbClr val="FF0000"/>
                </a:solidFill>
                <a:latin typeface="Arial Black" panose="020B0A04020102020204" pitchFamily="34" charset="0"/>
              </a:rPr>
              <a:t>1</a:t>
            </a:r>
          </a:p>
        </p:txBody>
      </p:sp>
      <p:sp>
        <p:nvSpPr>
          <p:cNvPr id="85" name="TextBox 84"/>
          <p:cNvSpPr txBox="1"/>
          <p:nvPr/>
        </p:nvSpPr>
        <p:spPr>
          <a:xfrm>
            <a:off x="5361963" y="4439174"/>
            <a:ext cx="536896" cy="307777"/>
          </a:xfrm>
          <a:prstGeom prst="rect">
            <a:avLst/>
          </a:prstGeom>
          <a:noFill/>
        </p:spPr>
        <p:txBody>
          <a:bodyPr wrap="square" rtlCol="0">
            <a:spAutoFit/>
          </a:bodyPr>
          <a:lstStyle/>
          <a:p>
            <a:pPr algn="ctr"/>
            <a:r>
              <a:rPr lang="en-US" sz="1400" dirty="0">
                <a:solidFill>
                  <a:srgbClr val="FF0000"/>
                </a:solidFill>
                <a:latin typeface="Arial Black" panose="020B0A04020102020204" pitchFamily="34" charset="0"/>
              </a:rPr>
              <a:t>1</a:t>
            </a:r>
          </a:p>
        </p:txBody>
      </p:sp>
      <p:sp>
        <p:nvSpPr>
          <p:cNvPr id="86" name="TextBox 85"/>
          <p:cNvSpPr txBox="1"/>
          <p:nvPr/>
        </p:nvSpPr>
        <p:spPr>
          <a:xfrm>
            <a:off x="7492766" y="4464341"/>
            <a:ext cx="536896" cy="307777"/>
          </a:xfrm>
          <a:prstGeom prst="rect">
            <a:avLst/>
          </a:prstGeom>
          <a:noFill/>
        </p:spPr>
        <p:txBody>
          <a:bodyPr wrap="square" rtlCol="0">
            <a:spAutoFit/>
          </a:bodyPr>
          <a:lstStyle/>
          <a:p>
            <a:pPr algn="ctr"/>
            <a:r>
              <a:rPr lang="en-US" sz="1400" dirty="0">
                <a:solidFill>
                  <a:srgbClr val="FF0000"/>
                </a:solidFill>
                <a:latin typeface="Arial Black" panose="020B0A04020102020204" pitchFamily="34" charset="0"/>
              </a:rPr>
              <a:t>1</a:t>
            </a:r>
          </a:p>
        </p:txBody>
      </p:sp>
      <p:sp>
        <p:nvSpPr>
          <p:cNvPr id="87" name="TextBox 86"/>
          <p:cNvSpPr txBox="1"/>
          <p:nvPr/>
        </p:nvSpPr>
        <p:spPr>
          <a:xfrm>
            <a:off x="806741" y="5571689"/>
            <a:ext cx="536896" cy="307777"/>
          </a:xfrm>
          <a:prstGeom prst="rect">
            <a:avLst/>
          </a:prstGeom>
          <a:noFill/>
        </p:spPr>
        <p:txBody>
          <a:bodyPr wrap="square" rtlCol="0">
            <a:spAutoFit/>
          </a:bodyPr>
          <a:lstStyle/>
          <a:p>
            <a:pPr algn="ctr"/>
            <a:r>
              <a:rPr lang="en-US" sz="1400" dirty="0">
                <a:solidFill>
                  <a:srgbClr val="FF0000"/>
                </a:solidFill>
                <a:latin typeface="Arial Black" panose="020B0A04020102020204" pitchFamily="34" charset="0"/>
              </a:rPr>
              <a:t>1</a:t>
            </a:r>
          </a:p>
        </p:txBody>
      </p:sp>
      <p:sp>
        <p:nvSpPr>
          <p:cNvPr id="88" name="TextBox 87"/>
          <p:cNvSpPr txBox="1"/>
          <p:nvPr/>
        </p:nvSpPr>
        <p:spPr>
          <a:xfrm>
            <a:off x="9932565" y="3431097"/>
            <a:ext cx="536896" cy="307777"/>
          </a:xfrm>
          <a:prstGeom prst="rect">
            <a:avLst/>
          </a:prstGeom>
          <a:noFill/>
        </p:spPr>
        <p:txBody>
          <a:bodyPr wrap="square" rtlCol="0">
            <a:spAutoFit/>
          </a:bodyPr>
          <a:lstStyle/>
          <a:p>
            <a:pPr algn="ctr"/>
            <a:r>
              <a:rPr lang="en-US" sz="1400" dirty="0">
                <a:solidFill>
                  <a:srgbClr val="FF0000"/>
                </a:solidFill>
                <a:latin typeface="Arial Black" panose="020B0A04020102020204" pitchFamily="34" charset="0"/>
              </a:rPr>
              <a:t>1</a:t>
            </a:r>
          </a:p>
        </p:txBody>
      </p:sp>
      <p:sp>
        <p:nvSpPr>
          <p:cNvPr id="89" name="TextBox 88"/>
          <p:cNvSpPr txBox="1"/>
          <p:nvPr/>
        </p:nvSpPr>
        <p:spPr>
          <a:xfrm>
            <a:off x="6585357" y="3405930"/>
            <a:ext cx="536896" cy="307777"/>
          </a:xfrm>
          <a:prstGeom prst="rect">
            <a:avLst/>
          </a:prstGeom>
          <a:noFill/>
        </p:spPr>
        <p:txBody>
          <a:bodyPr wrap="square" rtlCol="0">
            <a:spAutoFit/>
          </a:bodyPr>
          <a:lstStyle/>
          <a:p>
            <a:pPr algn="ctr"/>
            <a:r>
              <a:rPr lang="en-US" sz="1400" dirty="0">
                <a:solidFill>
                  <a:srgbClr val="FF0000"/>
                </a:solidFill>
                <a:latin typeface="Arial Black" panose="020B0A04020102020204" pitchFamily="34" charset="0"/>
              </a:rPr>
              <a:t>1</a:t>
            </a:r>
          </a:p>
        </p:txBody>
      </p:sp>
      <p:sp>
        <p:nvSpPr>
          <p:cNvPr id="90" name="TextBox 89"/>
          <p:cNvSpPr txBox="1"/>
          <p:nvPr/>
        </p:nvSpPr>
        <p:spPr>
          <a:xfrm>
            <a:off x="4063067" y="4448961"/>
            <a:ext cx="536896" cy="307777"/>
          </a:xfrm>
          <a:prstGeom prst="rect">
            <a:avLst/>
          </a:prstGeom>
          <a:noFill/>
        </p:spPr>
        <p:txBody>
          <a:bodyPr wrap="square" rtlCol="0">
            <a:spAutoFit/>
          </a:bodyPr>
          <a:lstStyle/>
          <a:p>
            <a:pPr algn="ctr"/>
            <a:r>
              <a:rPr lang="en-US" sz="1400" dirty="0">
                <a:solidFill>
                  <a:srgbClr val="FF0000"/>
                </a:solidFill>
                <a:latin typeface="Arial Black" panose="020B0A04020102020204" pitchFamily="34" charset="0"/>
              </a:rPr>
              <a:t>0</a:t>
            </a:r>
          </a:p>
        </p:txBody>
      </p:sp>
      <p:sp>
        <p:nvSpPr>
          <p:cNvPr id="92" name="TextBox 91"/>
          <p:cNvSpPr txBox="1"/>
          <p:nvPr/>
        </p:nvSpPr>
        <p:spPr>
          <a:xfrm>
            <a:off x="6059647" y="4407016"/>
            <a:ext cx="536896" cy="307777"/>
          </a:xfrm>
          <a:prstGeom prst="rect">
            <a:avLst/>
          </a:prstGeom>
          <a:noFill/>
        </p:spPr>
        <p:txBody>
          <a:bodyPr wrap="square" rtlCol="0">
            <a:spAutoFit/>
          </a:bodyPr>
          <a:lstStyle/>
          <a:p>
            <a:pPr algn="ctr"/>
            <a:r>
              <a:rPr lang="en-US" sz="1400" dirty="0">
                <a:solidFill>
                  <a:srgbClr val="FF0000"/>
                </a:solidFill>
                <a:latin typeface="Arial Black" panose="020B0A04020102020204" pitchFamily="34" charset="0"/>
              </a:rPr>
              <a:t>0</a:t>
            </a:r>
          </a:p>
        </p:txBody>
      </p:sp>
      <p:sp>
        <p:nvSpPr>
          <p:cNvPr id="93" name="TextBox 92"/>
          <p:cNvSpPr txBox="1"/>
          <p:nvPr/>
        </p:nvSpPr>
        <p:spPr>
          <a:xfrm>
            <a:off x="8249174" y="4432183"/>
            <a:ext cx="536896" cy="307777"/>
          </a:xfrm>
          <a:prstGeom prst="rect">
            <a:avLst/>
          </a:prstGeom>
          <a:noFill/>
        </p:spPr>
        <p:txBody>
          <a:bodyPr wrap="square" rtlCol="0">
            <a:spAutoFit/>
          </a:bodyPr>
          <a:lstStyle/>
          <a:p>
            <a:pPr algn="ctr"/>
            <a:r>
              <a:rPr lang="en-US" sz="1400" dirty="0">
                <a:solidFill>
                  <a:srgbClr val="FF0000"/>
                </a:solidFill>
                <a:latin typeface="Arial Black" panose="020B0A04020102020204" pitchFamily="34" charset="0"/>
              </a:rPr>
              <a:t>0</a:t>
            </a:r>
          </a:p>
        </p:txBody>
      </p:sp>
      <p:sp>
        <p:nvSpPr>
          <p:cNvPr id="94" name="TextBox 93"/>
          <p:cNvSpPr txBox="1"/>
          <p:nvPr/>
        </p:nvSpPr>
        <p:spPr>
          <a:xfrm>
            <a:off x="10732315" y="3417115"/>
            <a:ext cx="536896" cy="307777"/>
          </a:xfrm>
          <a:prstGeom prst="rect">
            <a:avLst/>
          </a:prstGeom>
          <a:noFill/>
        </p:spPr>
        <p:txBody>
          <a:bodyPr wrap="square" rtlCol="0">
            <a:spAutoFit/>
          </a:bodyPr>
          <a:lstStyle/>
          <a:p>
            <a:pPr algn="ctr"/>
            <a:r>
              <a:rPr lang="en-US" sz="1400" dirty="0">
                <a:solidFill>
                  <a:srgbClr val="FF0000"/>
                </a:solidFill>
                <a:latin typeface="Arial Black" panose="020B0A04020102020204" pitchFamily="34" charset="0"/>
              </a:rPr>
              <a:t>0</a:t>
            </a:r>
          </a:p>
        </p:txBody>
      </p:sp>
      <p:sp>
        <p:nvSpPr>
          <p:cNvPr id="95" name="TextBox 94"/>
          <p:cNvSpPr txBox="1"/>
          <p:nvPr/>
        </p:nvSpPr>
        <p:spPr>
          <a:xfrm>
            <a:off x="1286311" y="4482517"/>
            <a:ext cx="536896" cy="307777"/>
          </a:xfrm>
          <a:prstGeom prst="rect">
            <a:avLst/>
          </a:prstGeom>
          <a:noFill/>
        </p:spPr>
        <p:txBody>
          <a:bodyPr wrap="square" rtlCol="0">
            <a:spAutoFit/>
          </a:bodyPr>
          <a:lstStyle/>
          <a:p>
            <a:pPr algn="ctr"/>
            <a:r>
              <a:rPr lang="en-US" sz="1400" dirty="0">
                <a:solidFill>
                  <a:srgbClr val="FF0000"/>
                </a:solidFill>
                <a:latin typeface="Arial Black" panose="020B0A04020102020204" pitchFamily="34" charset="0"/>
              </a:rPr>
              <a:t>1</a:t>
            </a:r>
          </a:p>
        </p:txBody>
      </p:sp>
      <p:sp>
        <p:nvSpPr>
          <p:cNvPr id="97" name="TextBox 96"/>
          <p:cNvSpPr txBox="1"/>
          <p:nvPr/>
        </p:nvSpPr>
        <p:spPr>
          <a:xfrm>
            <a:off x="3284289" y="3384957"/>
            <a:ext cx="536896" cy="307777"/>
          </a:xfrm>
          <a:prstGeom prst="rect">
            <a:avLst/>
          </a:prstGeom>
          <a:noFill/>
        </p:spPr>
        <p:txBody>
          <a:bodyPr wrap="square" rtlCol="0">
            <a:spAutoFit/>
          </a:bodyPr>
          <a:lstStyle/>
          <a:p>
            <a:pPr algn="ctr"/>
            <a:r>
              <a:rPr lang="en-US" sz="1400" dirty="0">
                <a:solidFill>
                  <a:srgbClr val="FF0000"/>
                </a:solidFill>
                <a:latin typeface="Arial Black" panose="020B0A04020102020204" pitchFamily="34" charset="0"/>
              </a:rPr>
              <a:t>1</a:t>
            </a:r>
          </a:p>
        </p:txBody>
      </p:sp>
      <p:sp>
        <p:nvSpPr>
          <p:cNvPr id="98" name="TextBox 97"/>
          <p:cNvSpPr txBox="1"/>
          <p:nvPr/>
        </p:nvSpPr>
        <p:spPr>
          <a:xfrm>
            <a:off x="5792597" y="3393346"/>
            <a:ext cx="536896" cy="307777"/>
          </a:xfrm>
          <a:prstGeom prst="rect">
            <a:avLst/>
          </a:prstGeom>
          <a:noFill/>
        </p:spPr>
        <p:txBody>
          <a:bodyPr wrap="square" rtlCol="0">
            <a:spAutoFit/>
          </a:bodyPr>
          <a:lstStyle/>
          <a:p>
            <a:pPr algn="ctr"/>
            <a:r>
              <a:rPr lang="en-US" sz="1400" dirty="0">
                <a:solidFill>
                  <a:srgbClr val="FF0000"/>
                </a:solidFill>
                <a:latin typeface="Arial Black" panose="020B0A04020102020204" pitchFamily="34" charset="0"/>
              </a:rPr>
              <a:t>1</a:t>
            </a:r>
          </a:p>
        </p:txBody>
      </p:sp>
      <p:sp>
        <p:nvSpPr>
          <p:cNvPr id="99" name="TextBox 98"/>
          <p:cNvSpPr txBox="1"/>
          <p:nvPr/>
        </p:nvSpPr>
        <p:spPr>
          <a:xfrm>
            <a:off x="9953537" y="2319555"/>
            <a:ext cx="536896" cy="307777"/>
          </a:xfrm>
          <a:prstGeom prst="rect">
            <a:avLst/>
          </a:prstGeom>
          <a:noFill/>
        </p:spPr>
        <p:txBody>
          <a:bodyPr wrap="square" rtlCol="0">
            <a:spAutoFit/>
          </a:bodyPr>
          <a:lstStyle/>
          <a:p>
            <a:pPr algn="ctr"/>
            <a:r>
              <a:rPr lang="en-US" sz="1400" dirty="0">
                <a:solidFill>
                  <a:srgbClr val="FF0000"/>
                </a:solidFill>
                <a:latin typeface="Arial Black" panose="020B0A04020102020204" pitchFamily="34" charset="0"/>
              </a:rPr>
              <a:t>1</a:t>
            </a:r>
          </a:p>
        </p:txBody>
      </p:sp>
      <p:sp>
        <p:nvSpPr>
          <p:cNvPr id="100" name="TextBox 99"/>
          <p:cNvSpPr txBox="1"/>
          <p:nvPr/>
        </p:nvSpPr>
        <p:spPr>
          <a:xfrm>
            <a:off x="7940179" y="3418513"/>
            <a:ext cx="536896" cy="307777"/>
          </a:xfrm>
          <a:prstGeom prst="rect">
            <a:avLst/>
          </a:prstGeom>
          <a:noFill/>
        </p:spPr>
        <p:txBody>
          <a:bodyPr wrap="square" rtlCol="0">
            <a:spAutoFit/>
          </a:bodyPr>
          <a:lstStyle/>
          <a:p>
            <a:pPr algn="ctr"/>
            <a:r>
              <a:rPr lang="en-US" sz="1400" dirty="0">
                <a:solidFill>
                  <a:srgbClr val="FF0000"/>
                </a:solidFill>
                <a:latin typeface="Arial Black" panose="020B0A04020102020204" pitchFamily="34" charset="0"/>
              </a:rPr>
              <a:t>1</a:t>
            </a:r>
          </a:p>
        </p:txBody>
      </p:sp>
      <p:sp>
        <p:nvSpPr>
          <p:cNvPr id="101" name="TextBox 100"/>
          <p:cNvSpPr txBox="1"/>
          <p:nvPr/>
        </p:nvSpPr>
        <p:spPr>
          <a:xfrm>
            <a:off x="1992384" y="3384957"/>
            <a:ext cx="536896" cy="307777"/>
          </a:xfrm>
          <a:prstGeom prst="rect">
            <a:avLst/>
          </a:prstGeom>
          <a:noFill/>
        </p:spPr>
        <p:txBody>
          <a:bodyPr wrap="square" rtlCol="0">
            <a:spAutoFit/>
          </a:bodyPr>
          <a:lstStyle/>
          <a:p>
            <a:pPr algn="ctr"/>
            <a:r>
              <a:rPr lang="en-US" sz="1400" dirty="0">
                <a:solidFill>
                  <a:srgbClr val="FF0000"/>
                </a:solidFill>
                <a:latin typeface="Arial Black" panose="020B0A04020102020204" pitchFamily="34" charset="0"/>
              </a:rPr>
              <a:t>2</a:t>
            </a:r>
          </a:p>
        </p:txBody>
      </p:sp>
      <p:sp>
        <p:nvSpPr>
          <p:cNvPr id="102" name="TextBox 101"/>
          <p:cNvSpPr txBox="1"/>
          <p:nvPr/>
        </p:nvSpPr>
        <p:spPr>
          <a:xfrm>
            <a:off x="5466825" y="2312564"/>
            <a:ext cx="536896" cy="307777"/>
          </a:xfrm>
          <a:prstGeom prst="rect">
            <a:avLst/>
          </a:prstGeom>
          <a:noFill/>
        </p:spPr>
        <p:txBody>
          <a:bodyPr wrap="square" rtlCol="0">
            <a:spAutoFit/>
          </a:bodyPr>
          <a:lstStyle/>
          <a:p>
            <a:pPr algn="ctr"/>
            <a:r>
              <a:rPr lang="en-US" sz="1400" dirty="0">
                <a:solidFill>
                  <a:srgbClr val="FF0000"/>
                </a:solidFill>
                <a:latin typeface="Arial Black" panose="020B0A04020102020204" pitchFamily="34" charset="0"/>
              </a:rPr>
              <a:t>2</a:t>
            </a:r>
          </a:p>
        </p:txBody>
      </p:sp>
      <p:sp>
        <p:nvSpPr>
          <p:cNvPr id="103" name="TextBox 102"/>
          <p:cNvSpPr txBox="1"/>
          <p:nvPr/>
        </p:nvSpPr>
        <p:spPr>
          <a:xfrm>
            <a:off x="8629474" y="2329342"/>
            <a:ext cx="536896" cy="307777"/>
          </a:xfrm>
          <a:prstGeom prst="rect">
            <a:avLst/>
          </a:prstGeom>
          <a:noFill/>
        </p:spPr>
        <p:txBody>
          <a:bodyPr wrap="square" rtlCol="0">
            <a:spAutoFit/>
          </a:bodyPr>
          <a:lstStyle/>
          <a:p>
            <a:pPr algn="ctr"/>
            <a:r>
              <a:rPr lang="en-US" sz="1400" dirty="0">
                <a:solidFill>
                  <a:srgbClr val="FF0000"/>
                </a:solidFill>
                <a:latin typeface="Arial Black" panose="020B0A04020102020204" pitchFamily="34" charset="0"/>
              </a:rPr>
              <a:t>2</a:t>
            </a:r>
          </a:p>
        </p:txBody>
      </p:sp>
      <p:sp>
        <p:nvSpPr>
          <p:cNvPr id="104" name="TextBox 103"/>
          <p:cNvSpPr txBox="1"/>
          <p:nvPr/>
        </p:nvSpPr>
        <p:spPr>
          <a:xfrm>
            <a:off x="3361188" y="2295786"/>
            <a:ext cx="536896" cy="307777"/>
          </a:xfrm>
          <a:prstGeom prst="rect">
            <a:avLst/>
          </a:prstGeom>
          <a:noFill/>
        </p:spPr>
        <p:txBody>
          <a:bodyPr wrap="square" rtlCol="0">
            <a:spAutoFit/>
          </a:bodyPr>
          <a:lstStyle/>
          <a:p>
            <a:pPr algn="ctr"/>
            <a:r>
              <a:rPr lang="en-US" sz="1400" dirty="0">
                <a:solidFill>
                  <a:srgbClr val="FF0000"/>
                </a:solidFill>
                <a:latin typeface="Arial Black" panose="020B0A04020102020204" pitchFamily="34" charset="0"/>
              </a:rPr>
              <a:t>3</a:t>
            </a:r>
          </a:p>
        </p:txBody>
      </p:sp>
      <p:sp>
        <p:nvSpPr>
          <p:cNvPr id="105" name="TextBox 104"/>
          <p:cNvSpPr txBox="1"/>
          <p:nvPr/>
        </p:nvSpPr>
        <p:spPr>
          <a:xfrm>
            <a:off x="8244979" y="1114336"/>
            <a:ext cx="536896" cy="307777"/>
          </a:xfrm>
          <a:prstGeom prst="rect">
            <a:avLst/>
          </a:prstGeom>
          <a:noFill/>
        </p:spPr>
        <p:txBody>
          <a:bodyPr wrap="square" rtlCol="0">
            <a:spAutoFit/>
          </a:bodyPr>
          <a:lstStyle/>
          <a:p>
            <a:pPr algn="ctr"/>
            <a:r>
              <a:rPr lang="en-US" sz="1400" dirty="0">
                <a:solidFill>
                  <a:srgbClr val="FF0000"/>
                </a:solidFill>
                <a:latin typeface="Arial Black" panose="020B0A04020102020204" pitchFamily="34" charset="0"/>
              </a:rPr>
              <a:t>3</a:t>
            </a:r>
          </a:p>
        </p:txBody>
      </p:sp>
      <p:sp>
        <p:nvSpPr>
          <p:cNvPr id="106" name="TextBox 105"/>
          <p:cNvSpPr txBox="1"/>
          <p:nvPr/>
        </p:nvSpPr>
        <p:spPr>
          <a:xfrm>
            <a:off x="5577279" y="1131115"/>
            <a:ext cx="536896" cy="307777"/>
          </a:xfrm>
          <a:prstGeom prst="rect">
            <a:avLst/>
          </a:prstGeom>
          <a:noFill/>
        </p:spPr>
        <p:txBody>
          <a:bodyPr wrap="square" rtlCol="0">
            <a:spAutoFit/>
          </a:bodyPr>
          <a:lstStyle/>
          <a:p>
            <a:pPr algn="ctr"/>
            <a:r>
              <a:rPr lang="en-US" sz="1400" dirty="0">
                <a:solidFill>
                  <a:srgbClr val="FF0000"/>
                </a:solidFill>
                <a:latin typeface="Arial Black" panose="020B0A04020102020204" pitchFamily="34" charset="0"/>
              </a:rPr>
              <a:t>5</a:t>
            </a:r>
          </a:p>
        </p:txBody>
      </p:sp>
      <p:sp>
        <p:nvSpPr>
          <p:cNvPr id="107" name="TextBox 106"/>
          <p:cNvSpPr txBox="1"/>
          <p:nvPr/>
        </p:nvSpPr>
        <p:spPr>
          <a:xfrm>
            <a:off x="6986630" y="116047"/>
            <a:ext cx="536896" cy="307777"/>
          </a:xfrm>
          <a:prstGeom prst="rect">
            <a:avLst/>
          </a:prstGeom>
          <a:noFill/>
        </p:spPr>
        <p:txBody>
          <a:bodyPr wrap="square" rtlCol="0">
            <a:spAutoFit/>
          </a:bodyPr>
          <a:lstStyle/>
          <a:p>
            <a:pPr algn="ctr"/>
            <a:r>
              <a:rPr lang="en-US" sz="1400" dirty="0">
                <a:solidFill>
                  <a:srgbClr val="FF0000"/>
                </a:solidFill>
                <a:latin typeface="Arial Black" panose="020B0A04020102020204" pitchFamily="34" charset="0"/>
              </a:rPr>
              <a:t>8</a:t>
            </a:r>
          </a:p>
        </p:txBody>
      </p:sp>
      <p:cxnSp>
        <p:nvCxnSpPr>
          <p:cNvPr id="108" name="Straight Arrow Connector 107"/>
          <p:cNvCxnSpPr>
            <a:stCxn id="4" idx="0"/>
            <a:endCxn id="107" idx="2"/>
          </p:cNvCxnSpPr>
          <p:nvPr/>
        </p:nvCxnSpPr>
        <p:spPr>
          <a:xfrm flipH="1" flipV="1">
            <a:off x="7255078" y="423824"/>
            <a:ext cx="5594" cy="264073"/>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24643A4-2D24-0AB4-B26E-63D083ABFCFE}"/>
              </a:ext>
            </a:extLst>
          </p:cNvPr>
          <p:cNvSpPr/>
          <p:nvPr/>
        </p:nvSpPr>
        <p:spPr>
          <a:xfrm>
            <a:off x="455257" y="284481"/>
            <a:ext cx="3277845" cy="1631216"/>
          </a:xfrm>
          <a:prstGeom prst="rect">
            <a:avLst/>
          </a:prstGeom>
          <a:solidFill>
            <a:schemeClr val="accent6">
              <a:lumMod val="20000"/>
              <a:lumOff val="80000"/>
            </a:schemeClr>
          </a:solidFill>
        </p:spPr>
        <p:txBody>
          <a:bodyPr wrap="square">
            <a:spAutoFit/>
          </a:bodyPr>
          <a:lstStyle/>
          <a:p>
            <a:r>
              <a:rPr lang="en-US" sz="2000" dirty="0"/>
              <a:t>F</a:t>
            </a:r>
            <a:r>
              <a:rPr lang="en-US" sz="2000" baseline="-25000" dirty="0"/>
              <a:t>0</a:t>
            </a:r>
            <a:r>
              <a:rPr lang="en-US" sz="2000" dirty="0"/>
              <a:t>= 0, F</a:t>
            </a:r>
            <a:r>
              <a:rPr lang="en-US" sz="2000" baseline="-25000" dirty="0"/>
              <a:t>1</a:t>
            </a:r>
            <a:r>
              <a:rPr lang="en-US" sz="2000" dirty="0"/>
              <a:t>= 1,</a:t>
            </a:r>
          </a:p>
          <a:p>
            <a:endParaRPr lang="en-US" sz="2000" dirty="0"/>
          </a:p>
          <a:p>
            <a:r>
              <a:rPr lang="en-US" sz="2000" dirty="0"/>
              <a:t>and</a:t>
            </a:r>
          </a:p>
          <a:p>
            <a:endParaRPr lang="en-US" sz="2000" dirty="0"/>
          </a:p>
          <a:p>
            <a:r>
              <a:rPr lang="en-US" sz="2000" dirty="0" err="1"/>
              <a:t>F</a:t>
            </a:r>
            <a:r>
              <a:rPr lang="en-US" sz="2000" baseline="-25000" dirty="0" err="1"/>
              <a:t>n</a:t>
            </a:r>
            <a:r>
              <a:rPr lang="en-US" sz="2000" baseline="-25000" dirty="0"/>
              <a:t>  </a:t>
            </a:r>
            <a:r>
              <a:rPr lang="en-US" sz="2000" dirty="0"/>
              <a:t>=  F</a:t>
            </a:r>
            <a:r>
              <a:rPr lang="en-US" sz="2000" baseline="-25000" dirty="0"/>
              <a:t>n-1  </a:t>
            </a:r>
            <a:r>
              <a:rPr lang="en-US" sz="2000" dirty="0"/>
              <a:t>+  F</a:t>
            </a:r>
            <a:r>
              <a:rPr lang="en-US" sz="2000" baseline="-25000" dirty="0"/>
              <a:t>n-2</a:t>
            </a:r>
            <a:r>
              <a:rPr lang="en-US" sz="2000" dirty="0"/>
              <a:t>     for n &gt; 1.</a:t>
            </a:r>
          </a:p>
        </p:txBody>
      </p:sp>
      <p:sp>
        <p:nvSpPr>
          <p:cNvPr id="3" name="Rectangle: Folded Corner 2">
            <a:extLst>
              <a:ext uri="{FF2B5EF4-FFF2-40B4-BE49-F238E27FC236}">
                <a16:creationId xmlns:a16="http://schemas.microsoft.com/office/drawing/2014/main" id="{CACE1DDA-F937-BAC3-5A1E-55E1DE117833}"/>
              </a:ext>
            </a:extLst>
          </p:cNvPr>
          <p:cNvSpPr/>
          <p:nvPr/>
        </p:nvSpPr>
        <p:spPr>
          <a:xfrm>
            <a:off x="9166370" y="4790294"/>
            <a:ext cx="2041321" cy="1935359"/>
          </a:xfrm>
          <a:prstGeom prst="foldedCorner">
            <a:avLst/>
          </a:prstGeom>
          <a:solidFill>
            <a:schemeClr val="accent4">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In this example recursion with </a:t>
            </a:r>
            <a:r>
              <a:rPr lang="en-US" dirty="0" err="1">
                <a:solidFill>
                  <a:schemeClr val="tx1"/>
                </a:solidFill>
              </a:rPr>
              <a:t>memoization</a:t>
            </a:r>
            <a:r>
              <a:rPr lang="en-US" dirty="0">
                <a:solidFill>
                  <a:schemeClr val="tx1"/>
                </a:solidFill>
              </a:rPr>
              <a:t> runs at a speed comparable to the iterative version.</a:t>
            </a:r>
          </a:p>
        </p:txBody>
      </p:sp>
    </p:spTree>
    <p:extLst>
      <p:ext uri="{BB962C8B-B14F-4D97-AF65-F5344CB8AC3E}">
        <p14:creationId xmlns:p14="http://schemas.microsoft.com/office/powerpoint/2010/main" val="36061417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45042"/>
            <a:ext cx="9144000" cy="490979"/>
          </a:xfrm>
          <a:solidFill>
            <a:srgbClr val="EAEAEA">
              <a:alpha val="50196"/>
            </a:srgbClr>
          </a:solidFill>
        </p:spPr>
        <p:txBody>
          <a:bodyPr>
            <a:noAutofit/>
          </a:bodyPr>
          <a:lstStyle/>
          <a:p>
            <a:r>
              <a:rPr lang="en-US" sz="3200" b="1" dirty="0"/>
              <a:t>Algorithms to solve Sudoku puzzles</a:t>
            </a:r>
          </a:p>
        </p:txBody>
      </p:sp>
      <p:pic>
        <p:nvPicPr>
          <p:cNvPr id="3" name="Picture 2">
            <a:extLst>
              <a:ext uri="{FF2B5EF4-FFF2-40B4-BE49-F238E27FC236}">
                <a16:creationId xmlns:a16="http://schemas.microsoft.com/office/drawing/2014/main" id="{B3A20F2D-4632-C338-C596-3DF5DFB99432}"/>
              </a:ext>
            </a:extLst>
          </p:cNvPr>
          <p:cNvPicPr>
            <a:picLocks noChangeAspect="1"/>
          </p:cNvPicPr>
          <p:nvPr/>
        </p:nvPicPr>
        <p:blipFill>
          <a:blip r:embed="rId2"/>
          <a:stretch>
            <a:fillRect/>
          </a:stretch>
        </p:blipFill>
        <p:spPr>
          <a:xfrm>
            <a:off x="140970" y="582930"/>
            <a:ext cx="4598670" cy="2197829"/>
          </a:xfrm>
          <a:prstGeom prst="rect">
            <a:avLst/>
          </a:prstGeom>
        </p:spPr>
      </p:pic>
      <p:pic>
        <p:nvPicPr>
          <p:cNvPr id="4" name="Picture 3">
            <a:extLst>
              <a:ext uri="{FF2B5EF4-FFF2-40B4-BE49-F238E27FC236}">
                <a16:creationId xmlns:a16="http://schemas.microsoft.com/office/drawing/2014/main" id="{4121C112-22C0-4DDB-A314-F8FC36597ACF}"/>
              </a:ext>
            </a:extLst>
          </p:cNvPr>
          <p:cNvPicPr>
            <a:picLocks noChangeAspect="1"/>
          </p:cNvPicPr>
          <p:nvPr/>
        </p:nvPicPr>
        <p:blipFill>
          <a:blip r:embed="rId3"/>
          <a:stretch>
            <a:fillRect/>
          </a:stretch>
        </p:blipFill>
        <p:spPr>
          <a:xfrm>
            <a:off x="140970" y="2899162"/>
            <a:ext cx="4373880" cy="2150538"/>
          </a:xfrm>
          <a:prstGeom prst="rect">
            <a:avLst/>
          </a:prstGeom>
        </p:spPr>
      </p:pic>
      <p:pic>
        <p:nvPicPr>
          <p:cNvPr id="5" name="Picture 4">
            <a:extLst>
              <a:ext uri="{FF2B5EF4-FFF2-40B4-BE49-F238E27FC236}">
                <a16:creationId xmlns:a16="http://schemas.microsoft.com/office/drawing/2014/main" id="{CF01882D-B315-7853-27DD-48857EB144C8}"/>
              </a:ext>
            </a:extLst>
          </p:cNvPr>
          <p:cNvPicPr>
            <a:picLocks noChangeAspect="1"/>
          </p:cNvPicPr>
          <p:nvPr/>
        </p:nvPicPr>
        <p:blipFill>
          <a:blip r:embed="rId4"/>
          <a:stretch>
            <a:fillRect/>
          </a:stretch>
        </p:blipFill>
        <p:spPr>
          <a:xfrm>
            <a:off x="5624763" y="582930"/>
            <a:ext cx="4289258" cy="2202295"/>
          </a:xfrm>
          <a:prstGeom prst="rect">
            <a:avLst/>
          </a:prstGeom>
        </p:spPr>
      </p:pic>
      <p:pic>
        <p:nvPicPr>
          <p:cNvPr id="6" name="Picture 5">
            <a:extLst>
              <a:ext uri="{FF2B5EF4-FFF2-40B4-BE49-F238E27FC236}">
                <a16:creationId xmlns:a16="http://schemas.microsoft.com/office/drawing/2014/main" id="{8F90E376-1FAB-1613-28B5-3380C4C1EE3F}"/>
              </a:ext>
            </a:extLst>
          </p:cNvPr>
          <p:cNvPicPr>
            <a:picLocks noChangeAspect="1"/>
          </p:cNvPicPr>
          <p:nvPr/>
        </p:nvPicPr>
        <p:blipFill>
          <a:blip r:embed="rId5"/>
          <a:stretch>
            <a:fillRect/>
          </a:stretch>
        </p:blipFill>
        <p:spPr>
          <a:xfrm>
            <a:off x="5624763" y="2899162"/>
            <a:ext cx="5718299" cy="4072776"/>
          </a:xfrm>
          <a:prstGeom prst="rect">
            <a:avLst/>
          </a:prstGeom>
        </p:spPr>
      </p:pic>
    </p:spTree>
    <p:extLst>
      <p:ext uri="{BB962C8B-B14F-4D97-AF65-F5344CB8AC3E}">
        <p14:creationId xmlns:p14="http://schemas.microsoft.com/office/powerpoint/2010/main" val="232075638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45042"/>
            <a:ext cx="9144000" cy="490979"/>
          </a:xfrm>
          <a:solidFill>
            <a:srgbClr val="EAEAEA">
              <a:alpha val="50196"/>
            </a:srgbClr>
          </a:solidFill>
        </p:spPr>
        <p:txBody>
          <a:bodyPr>
            <a:noAutofit/>
          </a:bodyPr>
          <a:lstStyle/>
          <a:p>
            <a:r>
              <a:rPr lang="en-US" sz="3200" b="1" dirty="0"/>
              <a:t>Algorithms to solve Sudoku puzzles</a:t>
            </a:r>
          </a:p>
        </p:txBody>
      </p:sp>
      <p:sp>
        <p:nvSpPr>
          <p:cNvPr id="32" name="TextBox 31">
            <a:extLst>
              <a:ext uri="{FF2B5EF4-FFF2-40B4-BE49-F238E27FC236}">
                <a16:creationId xmlns:a16="http://schemas.microsoft.com/office/drawing/2014/main" id="{053A36F8-8C59-93A3-E63E-CE2F165FA0BD}"/>
              </a:ext>
            </a:extLst>
          </p:cNvPr>
          <p:cNvSpPr txBox="1"/>
          <p:nvPr/>
        </p:nvSpPr>
        <p:spPr>
          <a:xfrm>
            <a:off x="250373" y="761471"/>
            <a:ext cx="11783836" cy="397031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Demo time…</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Show how the brute force / recursive algorithm works (</a:t>
            </a:r>
            <a:r>
              <a:rPr kumimoji="0" lang="en-US" sz="1400" b="0" i="1" u="none" strike="noStrike" kern="1200" cap="none" spc="0" normalizeH="0" baseline="0" noProof="0" dirty="0" err="1">
                <a:ln>
                  <a:noFill/>
                </a:ln>
                <a:solidFill>
                  <a:prstClr val="black"/>
                </a:solidFill>
                <a:effectLst/>
                <a:uLnTx/>
                <a:uFillTx/>
                <a:latin typeface="Calibri" panose="020F0502020204030204"/>
                <a:ea typeface="+mn-ea"/>
                <a:cs typeface="+mn-cs"/>
              </a:rPr>
              <a:t>rundemo</a:t>
            </a:r>
            <a:r>
              <a:rPr kumimoji="0" lang="en-US" sz="1400" b="0" i="1" u="none" strike="noStrike" kern="1200" cap="none" spc="0" normalizeH="0" baseline="0" noProof="0" dirty="0">
                <a:ln>
                  <a:noFill/>
                </a:ln>
                <a:solidFill>
                  <a:prstClr val="black"/>
                </a:solidFill>
                <a:effectLst/>
                <a:uLnTx/>
                <a:uFillTx/>
                <a:latin typeface="Calibri" panose="020F0502020204030204"/>
                <a:ea typeface="+mn-ea"/>
                <a:cs typeface="+mn-cs"/>
              </a:rPr>
              <a:t>()</a:t>
            </a:r>
            <a:r>
              <a:rPr kumimoji="0" lang="en-US" sz="1800" b="0" i="1" u="none" strike="noStrike" kern="1200" cap="none" spc="0" normalizeH="0" baseline="0" noProof="0" dirty="0">
                <a:ln>
                  <a:noFill/>
                </a:ln>
                <a:solidFill>
                  <a:prstClr val="black"/>
                </a:solidFill>
                <a:effectLst/>
                <a:uLnTx/>
                <a:uFillTx/>
                <a:latin typeface="Calibri" panose="020F0502020204030204"/>
                <a:ea typeface="+mn-ea"/>
                <a:cs typeface="+mn-cs"/>
              </a:rPr>
              <a: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Show the timing of the brute force versus hybrid brute force/heuristics algorithms (</a:t>
            </a:r>
            <a:r>
              <a:rPr kumimoji="0" lang="en-US" sz="1400" b="0" i="1" u="none" strike="noStrike" kern="1200" cap="none" spc="0" normalizeH="0" baseline="0" noProof="0" dirty="0" err="1">
                <a:ln>
                  <a:noFill/>
                </a:ln>
                <a:solidFill>
                  <a:prstClr val="black"/>
                </a:solidFill>
                <a:effectLst/>
                <a:uLnTx/>
                <a:uFillTx/>
                <a:latin typeface="Calibri" panose="020F0502020204030204"/>
                <a:ea typeface="+mn-ea"/>
                <a:cs typeface="+mn-cs"/>
              </a:rPr>
              <a:t>TimeSolutions</a:t>
            </a:r>
            <a:r>
              <a:rPr kumimoji="0" lang="en-US" sz="1400" b="0" i="1" u="none" strike="noStrike" kern="1200" cap="none" spc="0" normalizeH="0" baseline="0" noProof="0" dirty="0">
                <a:ln>
                  <a:noFill/>
                </a:ln>
                <a:solidFill>
                  <a:prstClr val="black"/>
                </a:solidFill>
                <a:effectLst/>
                <a:uLnTx/>
                <a:uFillTx/>
                <a:latin typeface="Calibri" panose="020F0502020204030204"/>
                <a:ea typeface="+mn-ea"/>
                <a:cs typeface="+mn-cs"/>
              </a:rPr>
              <a:t>()</a:t>
            </a:r>
            <a:r>
              <a:rPr kumimoji="0" lang="en-US" sz="1800" b="0" i="1" u="none" strike="noStrike" kern="1200" cap="none" spc="0" normalizeH="0" baseline="0" noProof="0" dirty="0">
                <a:ln>
                  <a:noFill/>
                </a:ln>
                <a:solidFill>
                  <a:prstClr val="black"/>
                </a:solidFill>
                <a:effectLst/>
                <a:uLnTx/>
                <a:uFillTx/>
                <a:latin typeface="Calibri" panose="020F0502020204030204"/>
                <a:ea typeface="+mn-ea"/>
                <a:cs typeface="+mn-cs"/>
              </a:rPr>
              <a: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Show the timing of integrated hybrid approach (</a:t>
            </a:r>
            <a:r>
              <a:rPr kumimoji="0" lang="en-US" sz="1400" b="0" i="1" u="none" strike="noStrike" kern="1200" cap="none" spc="0" normalizeH="0" baseline="0" noProof="0" dirty="0" err="1">
                <a:ln>
                  <a:noFill/>
                </a:ln>
                <a:solidFill>
                  <a:prstClr val="black"/>
                </a:solidFill>
                <a:effectLst/>
                <a:uLnTx/>
                <a:uFillTx/>
                <a:latin typeface="Calibri" panose="020F0502020204030204"/>
                <a:ea typeface="+mn-ea"/>
                <a:cs typeface="+mn-cs"/>
              </a:rPr>
              <a:t>TimeSolutions</a:t>
            </a:r>
            <a:r>
              <a:rPr kumimoji="0" lang="en-US" sz="1400" b="0" i="1" u="none" strike="noStrike" kern="1200" cap="none" spc="0" normalizeH="0" baseline="0" noProof="0" dirty="0">
                <a:ln>
                  <a:noFill/>
                </a:ln>
                <a:solidFill>
                  <a:prstClr val="black"/>
                </a:solidFill>
                <a:effectLst/>
                <a:uLnTx/>
                <a:uFillTx/>
                <a:latin typeface="Calibri" panose="020F0502020204030204"/>
                <a:ea typeface="+mn-ea"/>
                <a:cs typeface="+mn-cs"/>
              </a:rPr>
              <a:t>()</a:t>
            </a:r>
            <a:r>
              <a:rPr kumimoji="0" lang="en-US" sz="1800" b="0" i="1" u="none" strike="noStrike" kern="1200" cap="none" spc="0" normalizeH="0" baseline="0" noProof="0" dirty="0">
                <a:ln>
                  <a:noFill/>
                </a:ln>
                <a:solidFill>
                  <a:prstClr val="black"/>
                </a:solidFill>
                <a:effectLst/>
                <a:uLnTx/>
                <a:uFillTx/>
                <a:latin typeface="Calibri" panose="020F0502020204030204"/>
                <a:ea typeface="+mn-ea"/>
                <a:cs typeface="+mn-cs"/>
              </a:rPr>
              <a: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800" b="0" i="1"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Further speed ups: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Run heuristics every iteration of brute force method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Implement more heuristics (e.g., looking at subsets of values)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More importantly (maybe)…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Is the faster, heuristic enhanced code worth the extra ~100 lines of code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Are additional speed ups necessary</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What might be a better way to spend a programmer’s time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Could speed ups be left for later</a:t>
            </a:r>
          </a:p>
        </p:txBody>
      </p:sp>
    </p:spTree>
    <p:extLst>
      <p:ext uri="{BB962C8B-B14F-4D97-AF65-F5344CB8AC3E}">
        <p14:creationId xmlns:p14="http://schemas.microsoft.com/office/powerpoint/2010/main" val="280933059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349619"/>
            <a:ext cx="9144000" cy="923330"/>
          </a:xfrm>
          <a:solidFill>
            <a:srgbClr val="EAEAEA">
              <a:alpha val="50196"/>
            </a:srgbClr>
          </a:solidFill>
        </p:spPr>
        <p:txBody>
          <a:bodyPr>
            <a:normAutofit/>
          </a:bodyPr>
          <a:lstStyle/>
          <a:p>
            <a:r>
              <a:rPr lang="en-US" b="1" dirty="0"/>
              <a:t>Approach to coding</a:t>
            </a:r>
          </a:p>
        </p:txBody>
      </p:sp>
      <p:sp>
        <p:nvSpPr>
          <p:cNvPr id="4" name="TextBox 3"/>
          <p:cNvSpPr txBox="1"/>
          <p:nvPr/>
        </p:nvSpPr>
        <p:spPr>
          <a:xfrm>
            <a:off x="1392798" y="1917032"/>
            <a:ext cx="8328145" cy="2031325"/>
          </a:xfrm>
          <a:prstGeom prst="rect">
            <a:avLst/>
          </a:prstGeom>
          <a:noFill/>
        </p:spPr>
        <p:txBody>
          <a:bodyPr wrap="square" rtlCol="0">
            <a:spAutoFit/>
          </a:bodyPr>
          <a:lstStyle/>
          <a:p>
            <a:pPr marL="285750" indent="-285750">
              <a:buFont typeface="Arial" panose="020B0604020202020204" pitchFamily="34" charset="0"/>
              <a:buChar char="•"/>
            </a:pPr>
            <a:r>
              <a:rPr lang="en-US" dirty="0"/>
              <a:t>Use existing resource (Web service, library, code for purchase, code for pay per use)</a:t>
            </a:r>
          </a:p>
          <a:p>
            <a:endParaRPr lang="en-US" dirty="0"/>
          </a:p>
          <a:p>
            <a:pPr marL="285750" indent="-285750">
              <a:buFont typeface="Arial" panose="020B0604020202020204" pitchFamily="34" charset="0"/>
              <a:buChar char="•"/>
            </a:pPr>
            <a:r>
              <a:rPr lang="en-US" dirty="0"/>
              <a:t>Repurpose existing code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Use design patterns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Code from scratch</a:t>
            </a:r>
          </a:p>
        </p:txBody>
      </p:sp>
    </p:spTree>
    <p:extLst>
      <p:ext uri="{BB962C8B-B14F-4D97-AF65-F5344CB8AC3E}">
        <p14:creationId xmlns:p14="http://schemas.microsoft.com/office/powerpoint/2010/main" val="183517267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85460B2-0401-8210-610E-D4DCB70D0E68}"/>
            </a:ext>
          </a:extLst>
        </p:cNvPr>
        <p:cNvGrpSpPr/>
        <p:nvPr/>
      </p:nvGrpSpPr>
      <p:grpSpPr>
        <a:xfrm>
          <a:off x="0" y="0"/>
          <a:ext cx="0" cy="0"/>
          <a:chOff x="0" y="0"/>
          <a:chExt cx="0" cy="0"/>
        </a:xfrm>
      </p:grpSpPr>
      <p:sp>
        <p:nvSpPr>
          <p:cNvPr id="18" name="Rectangle 17">
            <a:extLst>
              <a:ext uri="{FF2B5EF4-FFF2-40B4-BE49-F238E27FC236}">
                <a16:creationId xmlns:a16="http://schemas.microsoft.com/office/drawing/2014/main" id="{54A3C4F7-79C2-E9DE-4CAB-0685DAF7D4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BE3A66E-2F9E-C6A0-5D8E-F920C9F534D7}"/>
              </a:ext>
            </a:extLst>
          </p:cNvPr>
          <p:cNvSpPr>
            <a:spLocks noGrp="1"/>
          </p:cNvSpPr>
          <p:nvPr>
            <p:ph type="title"/>
          </p:nvPr>
        </p:nvSpPr>
        <p:spPr>
          <a:xfrm>
            <a:off x="838200" y="459863"/>
            <a:ext cx="10515600" cy="1004594"/>
          </a:xfrm>
        </p:spPr>
        <p:txBody>
          <a:bodyPr vert="horz" lIns="91440" tIns="45720" rIns="91440" bIns="45720" rtlCol="0" anchor="ctr">
            <a:normAutofit/>
          </a:bodyPr>
          <a:lstStyle/>
          <a:p>
            <a:pPr algn="ctr"/>
            <a:r>
              <a:rPr lang="en-US" b="1" kern="1200" dirty="0">
                <a:solidFill>
                  <a:srgbClr val="FFFFFF"/>
                </a:solidFill>
                <a:latin typeface="+mj-lt"/>
                <a:ea typeface="+mj-ea"/>
                <a:cs typeface="+mj-cs"/>
              </a:rPr>
              <a:t>Testing</a:t>
            </a:r>
          </a:p>
        </p:txBody>
      </p:sp>
      <p:sp>
        <p:nvSpPr>
          <p:cNvPr id="20" name="Rectangle: Rounded Corners 19">
            <a:extLst>
              <a:ext uri="{FF2B5EF4-FFF2-40B4-BE49-F238E27FC236}">
                <a16:creationId xmlns:a16="http://schemas.microsoft.com/office/drawing/2014/main" id="{2D42AAF6-C276-813E-5F6C-197E0C44B0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496" y="1587970"/>
            <a:ext cx="11033008" cy="4768380"/>
          </a:xfrm>
          <a:prstGeom prst="roundRect">
            <a:avLst>
              <a:gd name="adj" fmla="val 3174"/>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Slide Number Placeholder 2">
            <a:extLst>
              <a:ext uri="{FF2B5EF4-FFF2-40B4-BE49-F238E27FC236}">
                <a16:creationId xmlns:a16="http://schemas.microsoft.com/office/drawing/2014/main" id="{3A0DA5D7-BFC4-29BF-E761-22D2DF06946D}"/>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B661BBF0-7AC7-4757-B695-A62919CB5B85}" type="slidenum">
              <a:rPr kumimoji="0" lang="en-US" sz="1200" b="0" i="0" u="none" strike="noStrike" kern="1200" cap="none" spc="0" normalizeH="0" baseline="0" noProof="0">
                <a:ln>
                  <a:noFill/>
                </a:ln>
                <a:solidFill>
                  <a:srgbClr val="FFFFFF"/>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49</a:t>
            </a:fld>
            <a:endParaRPr kumimoji="0" lang="en-US" sz="12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905922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788670"/>
          </a:xfrm>
          <a:blipFill>
            <a:blip r:embed="rId3"/>
            <a:tile tx="0" ty="0" sx="100000" sy="100000" flip="none" algn="tl"/>
          </a:blipFill>
          <a:ln>
            <a:noFill/>
          </a:ln>
        </p:spPr>
        <p:txBody>
          <a:bodyPr/>
          <a:lstStyle/>
          <a:p>
            <a:r>
              <a:rPr lang="en-US" b="1" dirty="0"/>
              <a:t>Review midterm</a:t>
            </a:r>
          </a:p>
        </p:txBody>
      </p:sp>
      <p:sp>
        <p:nvSpPr>
          <p:cNvPr id="3" name="Slide Number Placeholder 2"/>
          <p:cNvSpPr>
            <a:spLocks noGrp="1"/>
          </p:cNvSpPr>
          <p:nvPr>
            <p:ph type="sldNum" sz="quarter" idx="12"/>
          </p:nvPr>
        </p:nvSpPr>
        <p:spPr>
          <a:xfrm>
            <a:off x="9448800" y="6492875"/>
            <a:ext cx="2743200" cy="365125"/>
          </a:xfrm>
        </p:spPr>
        <p:txBody>
          <a:bodyPr/>
          <a:lstStyle/>
          <a:p>
            <a:fld id="{B661BBF0-7AC7-4757-B695-A62919CB5B85}" type="slidenum">
              <a:rPr lang="en-US" smtClean="0"/>
              <a:t>5</a:t>
            </a:fld>
            <a:endParaRPr lang="en-US" dirty="0"/>
          </a:p>
        </p:txBody>
      </p:sp>
      <p:sp>
        <p:nvSpPr>
          <p:cNvPr id="5" name="TextBox 4"/>
          <p:cNvSpPr txBox="1"/>
          <p:nvPr/>
        </p:nvSpPr>
        <p:spPr>
          <a:xfrm>
            <a:off x="181154" y="810884"/>
            <a:ext cx="12010846" cy="5630324"/>
          </a:xfrm>
          <a:prstGeom prst="rect">
            <a:avLst/>
          </a:prstGeom>
          <a:noFill/>
        </p:spPr>
        <p:txBody>
          <a:bodyPr wrap="square" rtlCol="0">
            <a:spAutoFit/>
          </a:bodyPr>
          <a:lstStyle/>
          <a:p>
            <a:pPr marL="342900" marR="0" lvl="0" indent="-342900">
              <a:lnSpc>
                <a:spcPct val="107000"/>
              </a:lnSpc>
              <a:buFont typeface="+mj-lt"/>
              <a:buAutoNum type="arabicPeriod"/>
            </a:pPr>
            <a:r>
              <a:rPr lang="en-US" sz="1800" dirty="0">
                <a:effectLst/>
                <a:latin typeface="Calibri" panose="020F0502020204030204" pitchFamily="34" charset="0"/>
                <a:ea typeface="Calibri" panose="020F0502020204030204" pitchFamily="34" charset="0"/>
                <a:cs typeface="Times New Roman" panose="02020603050405020304" pitchFamily="18" charset="0"/>
              </a:rPr>
              <a:t>Which of the following methods of ensuring that you and the customer have a mutual understanding of the requirements and that the requirements are complete, would you use:</a:t>
            </a:r>
          </a:p>
          <a:p>
            <a:pPr marL="800100" lvl="1" indent="-342900">
              <a:lnSpc>
                <a:spcPct val="107000"/>
              </a:lnSpc>
              <a:buFont typeface="Symbol" panose="05050102010706020507" pitchFamily="18" charset="2"/>
              <a:buChar char=""/>
            </a:pPr>
            <a:r>
              <a:rPr lang="en-US" dirty="0">
                <a:effectLst/>
                <a:latin typeface="Calibri" panose="020F0502020204030204" pitchFamily="34" charset="0"/>
                <a:ea typeface="Calibri" panose="020F0502020204030204" pitchFamily="34" charset="0"/>
                <a:cs typeface="Times New Roman" panose="02020603050405020304" pitchFamily="18" charset="0"/>
              </a:rPr>
              <a:t>use case scenarios</a:t>
            </a:r>
          </a:p>
          <a:p>
            <a:pPr marL="800100" lvl="1" indent="-342900">
              <a:lnSpc>
                <a:spcPct val="107000"/>
              </a:lnSpc>
              <a:buFont typeface="Symbol" panose="05050102010706020507" pitchFamily="18" charset="2"/>
              <a:buChar char=""/>
            </a:pPr>
            <a:r>
              <a:rPr lang="en-US" dirty="0">
                <a:effectLst/>
                <a:latin typeface="Calibri" panose="020F0502020204030204" pitchFamily="34" charset="0"/>
                <a:ea typeface="Calibri" panose="020F0502020204030204" pitchFamily="34" charset="0"/>
                <a:cs typeface="Times New Roman" panose="02020603050405020304" pitchFamily="18" charset="0"/>
              </a:rPr>
              <a:t>use case diagrams</a:t>
            </a:r>
          </a:p>
          <a:p>
            <a:pPr marL="800100" lvl="1" indent="-342900">
              <a:lnSpc>
                <a:spcPct val="107000"/>
              </a:lnSpc>
              <a:buFont typeface="Symbol" panose="05050102010706020507" pitchFamily="18" charset="2"/>
              <a:buChar char=""/>
            </a:pPr>
            <a:r>
              <a:rPr lang="en-US" dirty="0">
                <a:effectLst/>
                <a:latin typeface="Calibri" panose="020F0502020204030204" pitchFamily="34" charset="0"/>
                <a:ea typeface="Calibri" panose="020F0502020204030204" pitchFamily="34" charset="0"/>
                <a:cs typeface="Times New Roman" panose="02020603050405020304" pitchFamily="18" charset="0"/>
              </a:rPr>
              <a:t>storyboards</a:t>
            </a:r>
          </a:p>
          <a:p>
            <a:pPr marL="800100" lvl="1" indent="-342900">
              <a:lnSpc>
                <a:spcPct val="107000"/>
              </a:lnSpc>
              <a:spcAft>
                <a:spcPts val="800"/>
              </a:spcAft>
              <a:buFont typeface="Symbol" panose="05050102010706020507" pitchFamily="18" charset="2"/>
              <a:buChar char=""/>
            </a:pPr>
            <a:r>
              <a:rPr lang="en-US" dirty="0">
                <a:effectLst/>
                <a:latin typeface="Calibri" panose="020F0502020204030204" pitchFamily="34" charset="0"/>
                <a:ea typeface="Calibri" panose="020F0502020204030204" pitchFamily="34" charset="0"/>
                <a:cs typeface="Times New Roman" panose="02020603050405020304" pitchFamily="18" charset="0"/>
              </a:rPr>
              <a:t>rapid prototypes</a:t>
            </a:r>
          </a:p>
          <a:p>
            <a:pPr lvl="1">
              <a:lnSpc>
                <a:spcPct val="107000"/>
              </a:lnSpc>
              <a:spcAft>
                <a:spcPts val="800"/>
              </a:spcAft>
            </a:pP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pPr marL="457200" marR="0">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Choose 1 or 2 and justify your choice with 1-3 sentences each. (10 points)</a:t>
            </a:r>
          </a:p>
          <a:p>
            <a:pPr marL="457200" marR="0">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u="sng"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Use case scenarios:</a:t>
            </a:r>
            <a:r>
              <a:rPr lang="en-US" sz="18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 Because the company states that </a:t>
            </a:r>
            <a:r>
              <a:rPr lang="en-US" sz="1800" u="sng"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“more controls will be needed,” </a:t>
            </a:r>
            <a:r>
              <a:rPr lang="en-US" sz="18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these additional requirements need to be derived. One good way of eliciting what these requirements could/should be is to document possible user interactions and then how they would fit in with use of the overall system. These capabilities should be able to be specified without (yet) knowing how they will be triggered or implemented.</a:t>
            </a:r>
          </a:p>
          <a:p>
            <a:pPr marL="457200" marR="0">
              <a:lnSpc>
                <a:spcPct val="107000"/>
              </a:lnSpc>
              <a:spcAft>
                <a:spcPts val="800"/>
              </a:spcAft>
            </a:pPr>
            <a:endParaRPr lang="en-US" dirty="0">
              <a:solidFill>
                <a:srgbClr val="FF0000"/>
              </a:solidFill>
              <a:latin typeface="Calibri" panose="020F0502020204030204" pitchFamily="34" charset="0"/>
              <a:ea typeface="Calibri" panose="020F0502020204030204" pitchFamily="34" charset="0"/>
              <a:cs typeface="Times New Roman" panose="02020603050405020304" pitchFamily="18" charset="0"/>
            </a:endParaRPr>
          </a:p>
          <a:p>
            <a:pPr marL="457200" marR="0">
              <a:lnSpc>
                <a:spcPct val="107000"/>
              </a:lnSpc>
              <a:spcAft>
                <a:spcPts val="800"/>
              </a:spcAft>
            </a:pPr>
            <a:r>
              <a:rPr lang="en-US" u="sng" dirty="0">
                <a:solidFill>
                  <a:srgbClr val="FF0000"/>
                </a:solidFill>
                <a:latin typeface="Calibri" panose="020F0502020204030204" pitchFamily="34" charset="0"/>
                <a:ea typeface="Calibri" panose="020F0502020204030204" pitchFamily="34" charset="0"/>
                <a:cs typeface="Times New Roman" panose="02020603050405020304" pitchFamily="18" charset="0"/>
              </a:rPr>
              <a:t>Rapid prototypes</a:t>
            </a:r>
            <a:r>
              <a:rPr lang="en-US" dirty="0">
                <a:solidFill>
                  <a:srgbClr val="FF0000"/>
                </a:solidFill>
                <a:latin typeface="Calibri" panose="020F0502020204030204" pitchFamily="34" charset="0"/>
                <a:ea typeface="Calibri" panose="020F0502020204030204" pitchFamily="34" charset="0"/>
                <a:cs typeface="Times New Roman" panose="02020603050405020304" pitchFamily="18" charset="0"/>
              </a:rPr>
              <a:t>: Because the company is </a:t>
            </a:r>
            <a:r>
              <a:rPr lang="en-US" u="sng" dirty="0">
                <a:solidFill>
                  <a:srgbClr val="FF0000"/>
                </a:solidFill>
                <a:latin typeface="Calibri" panose="020F0502020204030204" pitchFamily="34" charset="0"/>
                <a:ea typeface="Calibri" panose="020F0502020204030204" pitchFamily="34" charset="0"/>
                <a:cs typeface="Times New Roman" panose="02020603050405020304" pitchFamily="18" charset="0"/>
              </a:rPr>
              <a:t>“not sure the users will like” </a:t>
            </a:r>
            <a:r>
              <a:rPr lang="en-US" dirty="0">
                <a:solidFill>
                  <a:srgbClr val="FF0000"/>
                </a:solidFill>
                <a:latin typeface="Calibri" panose="020F0502020204030204" pitchFamily="34" charset="0"/>
                <a:ea typeface="Calibri" panose="020F0502020204030204" pitchFamily="34" charset="0"/>
                <a:cs typeface="Times New Roman" panose="02020603050405020304" pitchFamily="18" charset="0"/>
              </a:rPr>
              <a:t>various ways of using eye-tracking, an early on step would be to set up experiments to get preliminary user feedback. This can be accomplished with rapid prototyping, especially if the rapid prototyping does not have to produce reusable code and/or even be implemented in the product’s framework.</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2236181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788670"/>
          </a:xfrm>
          <a:solidFill>
            <a:schemeClr val="accent6">
              <a:lumMod val="20000"/>
              <a:lumOff val="80000"/>
            </a:schemeClr>
          </a:solidFill>
          <a:ln>
            <a:noFill/>
          </a:ln>
        </p:spPr>
        <p:txBody>
          <a:bodyPr/>
          <a:lstStyle/>
          <a:p>
            <a:r>
              <a:rPr lang="en-US" b="1" dirty="0"/>
              <a:t>Testing</a:t>
            </a:r>
          </a:p>
        </p:txBody>
      </p:sp>
      <p:sp>
        <p:nvSpPr>
          <p:cNvPr id="3" name="TextBox 2">
            <a:extLst>
              <a:ext uri="{FF2B5EF4-FFF2-40B4-BE49-F238E27FC236}">
                <a16:creationId xmlns:a16="http://schemas.microsoft.com/office/drawing/2014/main" id="{80E21453-3A9B-20D8-5EF6-09D56FC4CA0E}"/>
              </a:ext>
            </a:extLst>
          </p:cNvPr>
          <p:cNvSpPr txBox="1"/>
          <p:nvPr/>
        </p:nvSpPr>
        <p:spPr>
          <a:xfrm>
            <a:off x="234176" y="986883"/>
            <a:ext cx="10861287" cy="507831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Glossary:</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1" i="0" u="none" strike="noStrike" kern="1200" cap="none" spc="0" normalizeH="0" baseline="0" noProof="0" dirty="0">
                <a:ln>
                  <a:noFill/>
                </a:ln>
                <a:solidFill>
                  <a:srgbClr val="202122"/>
                </a:solidFill>
                <a:effectLst/>
                <a:uLnTx/>
                <a:uFillTx/>
                <a:latin typeface="Arial" panose="020B0604020202020204" pitchFamily="34" charset="0"/>
                <a:ea typeface="+mn-ea"/>
                <a:cs typeface="+mn-cs"/>
              </a:rPr>
              <a:t>Ground truth:</a:t>
            </a:r>
            <a:r>
              <a:rPr kumimoji="0" lang="en-US" sz="1600" b="0" i="0" u="none" strike="noStrike" kern="1200" cap="none" spc="0" normalizeH="0" baseline="0" noProof="0" dirty="0">
                <a:ln>
                  <a:noFill/>
                </a:ln>
                <a:solidFill>
                  <a:srgbClr val="202122"/>
                </a:solidFill>
                <a:effectLst/>
                <a:uLnTx/>
                <a:uFillTx/>
                <a:latin typeface="Arial" panose="020B0604020202020204" pitchFamily="34" charset="0"/>
                <a:ea typeface="+mn-ea"/>
                <a:cs typeface="+mn-cs"/>
              </a:rPr>
              <a:t> information that is known to be real or true, provided by direct observation and measurement (i.e. </a:t>
            </a:r>
            <a:r>
              <a:rPr kumimoji="0" lang="en-US" sz="1600" b="0" i="0" u="none" strike="noStrike" kern="1200" cap="none" spc="0" normalizeH="0" baseline="0" noProof="0" dirty="0">
                <a:ln>
                  <a:noFill/>
                </a:ln>
                <a:solidFill>
                  <a:srgbClr val="0645AD"/>
                </a:solidFill>
                <a:effectLst/>
                <a:uLnTx/>
                <a:uFillTx/>
                <a:latin typeface="Arial" panose="020B0604020202020204" pitchFamily="34" charset="0"/>
                <a:ea typeface="+mn-ea"/>
                <a:cs typeface="+mn-cs"/>
                <a:hlinkClick r:id="rId3" tooltip="Empirical evidence"/>
              </a:rPr>
              <a:t>empirical evidence</a:t>
            </a:r>
            <a:r>
              <a:rPr kumimoji="0" lang="en-US" sz="1600" b="0" i="0" u="none" strike="noStrike" kern="1200" cap="none" spc="0" normalizeH="0" baseline="0" noProof="0" dirty="0">
                <a:ln>
                  <a:noFill/>
                </a:ln>
                <a:solidFill>
                  <a:srgbClr val="202122"/>
                </a:solidFill>
                <a:effectLst/>
                <a:uLnTx/>
                <a:uFillTx/>
                <a:latin typeface="Arial" panose="020B0604020202020204" pitchFamily="34" charset="0"/>
                <a:ea typeface="+mn-ea"/>
                <a:cs typeface="+mn-cs"/>
              </a:rPr>
              <a:t>) as opposed to information provided by </a:t>
            </a:r>
            <a:r>
              <a:rPr kumimoji="0" lang="en-US" sz="1600" b="0" i="0" u="none" strike="noStrike" kern="1200" cap="none" spc="0" normalizeH="0" baseline="0" noProof="0" dirty="0">
                <a:ln>
                  <a:noFill/>
                </a:ln>
                <a:solidFill>
                  <a:srgbClr val="0645AD"/>
                </a:solidFill>
                <a:effectLst/>
                <a:uLnTx/>
                <a:uFillTx/>
                <a:latin typeface="Arial" panose="020B0604020202020204" pitchFamily="34" charset="0"/>
                <a:ea typeface="+mn-ea"/>
                <a:cs typeface="+mn-cs"/>
                <a:hlinkClick r:id="rId4" tooltip="Inference"/>
              </a:rPr>
              <a:t>inference</a:t>
            </a:r>
            <a:r>
              <a:rPr kumimoji="0" lang="en-US" sz="1600" b="0" i="0" u="none" strike="noStrike" kern="1200" cap="none" spc="0" normalizeH="0" baseline="0" noProof="0" dirty="0">
                <a:ln>
                  <a:noFill/>
                </a:ln>
                <a:solidFill>
                  <a:srgbClr val="202122"/>
                </a:solidFill>
                <a:effectLst/>
                <a:uLnTx/>
                <a:uFillTx/>
                <a:latin typeface="Arial" panose="020B0604020202020204" pitchFamily="34" charset="0"/>
                <a:ea typeface="+mn-ea"/>
                <a:cs typeface="+mn-cs"/>
              </a:rPr>
              <a:t>. </a:t>
            </a:r>
            <a:r>
              <a:rPr kumimoji="0" lang="en-US" sz="1200" b="0" i="0" u="none" strike="noStrike" kern="1200" cap="none" spc="0" normalizeH="0" baseline="0" noProof="0" dirty="0">
                <a:ln>
                  <a:noFill/>
                </a:ln>
                <a:solidFill>
                  <a:srgbClr val="202122"/>
                </a:solidFill>
                <a:effectLst/>
                <a:uLnTx/>
                <a:uFillTx/>
                <a:latin typeface="Arial" panose="020B0604020202020204" pitchFamily="34" charset="0"/>
                <a:ea typeface="+mn-ea"/>
                <a:cs typeface="+mn-cs"/>
              </a:rPr>
              <a:t>(</a:t>
            </a:r>
            <a:r>
              <a:rPr kumimoji="0" lang="en-US" sz="1200" b="0" i="0" u="none" strike="noStrike" kern="1200" cap="none" spc="0" normalizeH="0" baseline="0" noProof="0" dirty="0">
                <a:ln>
                  <a:noFill/>
                </a:ln>
                <a:solidFill>
                  <a:srgbClr val="202122"/>
                </a:solidFill>
                <a:effectLst/>
                <a:uLnTx/>
                <a:uFillTx/>
                <a:latin typeface="Arial" panose="020B0604020202020204" pitchFamily="34" charset="0"/>
                <a:ea typeface="+mn-ea"/>
                <a:cs typeface="+mn-cs"/>
                <a:hlinkClick r:id="rId5"/>
              </a:rPr>
              <a:t>https://en.wikipedia.org/wiki/Ground_truth</a:t>
            </a:r>
            <a:r>
              <a:rPr kumimoji="0" lang="en-US" sz="1200" b="0" i="0" u="none" strike="noStrike" kern="1200" cap="none" spc="0" normalizeH="0" baseline="0" noProof="0" dirty="0">
                <a:ln>
                  <a:noFill/>
                </a:ln>
                <a:solidFill>
                  <a:srgbClr val="202122"/>
                </a:solidFill>
                <a:effectLst/>
                <a:uLnTx/>
                <a:uFillTx/>
                <a:latin typeface="Arial" panose="020B0604020202020204" pitchFamily="34" charset="0"/>
                <a:ea typeface="+mn-ea"/>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1" i="0" u="none" strike="noStrike" kern="1200" cap="none" spc="0" normalizeH="0" baseline="0" noProof="0" dirty="0">
                <a:ln>
                  <a:noFill/>
                </a:ln>
                <a:solidFill>
                  <a:srgbClr val="202122"/>
                </a:solidFill>
                <a:effectLst/>
                <a:uLnTx/>
                <a:uFillTx/>
                <a:latin typeface="Arial" panose="020B0604020202020204" pitchFamily="34" charset="0"/>
                <a:ea typeface="+mn-ea"/>
                <a:cs typeface="+mn-cs"/>
              </a:rPr>
              <a:t>Black-box testing</a:t>
            </a:r>
            <a:r>
              <a:rPr kumimoji="0" lang="en-US" sz="1600" b="0" i="0" u="none" strike="noStrike" kern="1200" cap="none" spc="0" normalizeH="0" baseline="0" noProof="0" dirty="0">
                <a:ln>
                  <a:noFill/>
                </a:ln>
                <a:solidFill>
                  <a:srgbClr val="202122"/>
                </a:solidFill>
                <a:effectLst/>
                <a:uLnTx/>
                <a:uFillTx/>
                <a:latin typeface="Arial" panose="020B0604020202020204" pitchFamily="34" charset="0"/>
                <a:ea typeface="+mn-ea"/>
                <a:cs typeface="+mn-cs"/>
              </a:rPr>
              <a:t>: a method of </a:t>
            </a:r>
            <a:r>
              <a:rPr kumimoji="0" lang="en-US" sz="1600" b="0" i="0" u="none" strike="noStrike" kern="1200" cap="none" spc="0" normalizeH="0" baseline="0" noProof="0" dirty="0">
                <a:ln>
                  <a:noFill/>
                </a:ln>
                <a:solidFill>
                  <a:srgbClr val="0645AD"/>
                </a:solidFill>
                <a:effectLst/>
                <a:uLnTx/>
                <a:uFillTx/>
                <a:latin typeface="Arial" panose="020B0604020202020204" pitchFamily="34" charset="0"/>
                <a:ea typeface="+mn-ea"/>
                <a:cs typeface="+mn-cs"/>
                <a:hlinkClick r:id="rId6" tooltip="Software testing"/>
              </a:rPr>
              <a:t>software testing</a:t>
            </a:r>
            <a:r>
              <a:rPr kumimoji="0" lang="en-US" sz="1600" b="0" i="0" u="none" strike="noStrike" kern="1200" cap="none" spc="0" normalizeH="0" baseline="0" noProof="0" dirty="0">
                <a:ln>
                  <a:noFill/>
                </a:ln>
                <a:solidFill>
                  <a:srgbClr val="202122"/>
                </a:solidFill>
                <a:effectLst/>
                <a:uLnTx/>
                <a:uFillTx/>
                <a:latin typeface="Arial" panose="020B0604020202020204" pitchFamily="34" charset="0"/>
                <a:ea typeface="+mn-ea"/>
                <a:cs typeface="+mn-cs"/>
              </a:rPr>
              <a:t> that examines the functionality of an application without peering into its internal structures or workings. This method of test can be applied virtually to every level of software testing: </a:t>
            </a:r>
            <a:r>
              <a:rPr kumimoji="0" lang="en-US" sz="1600" b="0" i="0" u="none" strike="noStrike" kern="1200" cap="none" spc="0" normalizeH="0" baseline="0" noProof="0" dirty="0">
                <a:ln>
                  <a:noFill/>
                </a:ln>
                <a:solidFill>
                  <a:srgbClr val="0645AD"/>
                </a:solidFill>
                <a:effectLst/>
                <a:uLnTx/>
                <a:uFillTx/>
                <a:latin typeface="Arial" panose="020B0604020202020204" pitchFamily="34" charset="0"/>
                <a:ea typeface="+mn-ea"/>
                <a:cs typeface="+mn-cs"/>
                <a:hlinkClick r:id="rId7" tooltip="Unit test"/>
              </a:rPr>
              <a:t>unit</a:t>
            </a:r>
            <a:r>
              <a:rPr kumimoji="0" lang="en-US" sz="1600" b="0" i="0" u="none" strike="noStrike" kern="1200" cap="none" spc="0" normalizeH="0" baseline="0" noProof="0" dirty="0">
                <a:ln>
                  <a:noFill/>
                </a:ln>
                <a:solidFill>
                  <a:srgbClr val="202122"/>
                </a:solidFill>
                <a:effectLst/>
                <a:uLnTx/>
                <a:uFillTx/>
                <a:latin typeface="Arial" panose="020B0604020202020204" pitchFamily="34" charset="0"/>
                <a:ea typeface="+mn-ea"/>
                <a:cs typeface="+mn-cs"/>
              </a:rPr>
              <a:t>, </a:t>
            </a:r>
            <a:r>
              <a:rPr kumimoji="0" lang="en-US" sz="1600" b="0" i="0" u="none" strike="noStrike" kern="1200" cap="none" spc="0" normalizeH="0" baseline="0" noProof="0" dirty="0">
                <a:ln>
                  <a:noFill/>
                </a:ln>
                <a:solidFill>
                  <a:srgbClr val="0645AD"/>
                </a:solidFill>
                <a:effectLst/>
                <a:uLnTx/>
                <a:uFillTx/>
                <a:latin typeface="Arial" panose="020B0604020202020204" pitchFamily="34" charset="0"/>
                <a:ea typeface="+mn-ea"/>
                <a:cs typeface="+mn-cs"/>
                <a:hlinkClick r:id="rId8" tooltip="Integration testing"/>
              </a:rPr>
              <a:t>integration</a:t>
            </a:r>
            <a:r>
              <a:rPr kumimoji="0" lang="en-US" sz="1600" b="0" i="0" u="none" strike="noStrike" kern="1200" cap="none" spc="0" normalizeH="0" baseline="0" noProof="0" dirty="0">
                <a:ln>
                  <a:noFill/>
                </a:ln>
                <a:solidFill>
                  <a:srgbClr val="202122"/>
                </a:solidFill>
                <a:effectLst/>
                <a:uLnTx/>
                <a:uFillTx/>
                <a:latin typeface="Arial" panose="020B0604020202020204" pitchFamily="34" charset="0"/>
                <a:ea typeface="+mn-ea"/>
                <a:cs typeface="+mn-cs"/>
              </a:rPr>
              <a:t>, </a:t>
            </a:r>
            <a:r>
              <a:rPr kumimoji="0" lang="en-US" sz="1600" b="0" i="0" u="none" strike="noStrike" kern="1200" cap="none" spc="0" normalizeH="0" baseline="0" noProof="0" dirty="0">
                <a:ln>
                  <a:noFill/>
                </a:ln>
                <a:solidFill>
                  <a:srgbClr val="0645AD"/>
                </a:solidFill>
                <a:effectLst/>
                <a:uLnTx/>
                <a:uFillTx/>
                <a:latin typeface="Arial" panose="020B0604020202020204" pitchFamily="34" charset="0"/>
                <a:ea typeface="+mn-ea"/>
                <a:cs typeface="+mn-cs"/>
                <a:hlinkClick r:id="rId9" tooltip="System testing"/>
              </a:rPr>
              <a:t>system</a:t>
            </a:r>
            <a:r>
              <a:rPr kumimoji="0" lang="en-US" sz="1600" b="0" i="0" u="none" strike="noStrike" kern="1200" cap="none" spc="0" normalizeH="0" baseline="0" noProof="0" dirty="0">
                <a:ln>
                  <a:noFill/>
                </a:ln>
                <a:solidFill>
                  <a:srgbClr val="202122"/>
                </a:solidFill>
                <a:effectLst/>
                <a:uLnTx/>
                <a:uFillTx/>
                <a:latin typeface="Arial" panose="020B0604020202020204" pitchFamily="34" charset="0"/>
                <a:ea typeface="+mn-ea"/>
                <a:cs typeface="+mn-cs"/>
              </a:rPr>
              <a:t> and </a:t>
            </a:r>
            <a:r>
              <a:rPr kumimoji="0" lang="en-US" sz="1600" b="0" i="0" u="none" strike="noStrike" kern="1200" cap="none" spc="0" normalizeH="0" baseline="0" noProof="0" dirty="0">
                <a:ln>
                  <a:noFill/>
                </a:ln>
                <a:solidFill>
                  <a:srgbClr val="0645AD"/>
                </a:solidFill>
                <a:effectLst/>
                <a:uLnTx/>
                <a:uFillTx/>
                <a:latin typeface="Arial" panose="020B0604020202020204" pitchFamily="34" charset="0"/>
                <a:ea typeface="+mn-ea"/>
                <a:cs typeface="+mn-cs"/>
                <a:hlinkClick r:id="rId10" tooltip="Acceptance test"/>
              </a:rPr>
              <a:t>acceptance</a:t>
            </a:r>
            <a:r>
              <a:rPr kumimoji="0" lang="en-US" sz="1600" b="0" i="0" u="none" strike="noStrike" kern="1200" cap="none" spc="0" normalizeH="0" baseline="0" noProof="0" dirty="0">
                <a:ln>
                  <a:noFill/>
                </a:ln>
                <a:solidFill>
                  <a:srgbClr val="202122"/>
                </a:solidFill>
                <a:effectLst/>
                <a:uLnTx/>
                <a:uFillTx/>
                <a:latin typeface="Arial" panose="020B0604020202020204" pitchFamily="34" charset="0"/>
                <a:ea typeface="+mn-ea"/>
                <a:cs typeface="+mn-cs"/>
              </a:rPr>
              <a:t>. It is sometimes referred to as specification-based testing.</a:t>
            </a:r>
            <a:r>
              <a:rPr kumimoji="0" lang="en-US" sz="1600" b="0" i="0" u="none" strike="noStrike" kern="1200" cap="none" spc="0" normalizeH="0" baseline="30000" noProof="0" dirty="0">
                <a:ln>
                  <a:noFill/>
                </a:ln>
                <a:solidFill>
                  <a:srgbClr val="0645AD"/>
                </a:solidFill>
                <a:effectLst/>
                <a:uLnTx/>
                <a:uFillTx/>
                <a:latin typeface="Arial" panose="020B0604020202020204" pitchFamily="34" charset="0"/>
                <a:ea typeface="+mn-ea"/>
                <a:cs typeface="+mn-cs"/>
              </a:rPr>
              <a:t> </a:t>
            </a:r>
            <a:r>
              <a:rPr kumimoji="0" lang="en-US" sz="1200" b="0" i="0" u="none" strike="noStrike" kern="1200" cap="none" spc="0" normalizeH="0" baseline="0" noProof="0" dirty="0">
                <a:ln>
                  <a:noFill/>
                </a:ln>
                <a:solidFill>
                  <a:srgbClr val="0645AD"/>
                </a:solidFill>
                <a:effectLst/>
                <a:uLnTx/>
                <a:uFillTx/>
                <a:latin typeface="Arial" panose="020B0604020202020204" pitchFamily="34" charset="0"/>
                <a:ea typeface="+mn-ea"/>
                <a:cs typeface="+mn-cs"/>
              </a:rPr>
              <a:t>(</a:t>
            </a:r>
            <a:r>
              <a:rPr kumimoji="0" lang="en-US" sz="1200" b="0" i="0" u="none" strike="noStrike" kern="1200" cap="none" spc="0" normalizeH="0" baseline="0" noProof="0" dirty="0">
                <a:ln>
                  <a:noFill/>
                </a:ln>
                <a:solidFill>
                  <a:srgbClr val="0645AD"/>
                </a:solidFill>
                <a:effectLst/>
                <a:uLnTx/>
                <a:uFillTx/>
                <a:latin typeface="Arial" panose="020B0604020202020204" pitchFamily="34" charset="0"/>
                <a:ea typeface="+mn-ea"/>
                <a:cs typeface="+mn-cs"/>
                <a:hlinkClick r:id="rId11"/>
              </a:rPr>
              <a:t>https://en.wikipedia.org/wiki/Black-box_testing</a:t>
            </a:r>
            <a:r>
              <a:rPr kumimoji="0" lang="en-US" sz="1200" b="0" i="0" u="none" strike="noStrike" kern="1200" cap="none" spc="0" normalizeH="0" baseline="0" noProof="0" dirty="0">
                <a:ln>
                  <a:noFill/>
                </a:ln>
                <a:solidFill>
                  <a:srgbClr val="0645AD"/>
                </a:solidFill>
                <a:effectLst/>
                <a:uLnTx/>
                <a:uFillTx/>
                <a:latin typeface="Arial" panose="020B0604020202020204" pitchFamily="34" charset="0"/>
                <a:ea typeface="+mn-ea"/>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200" b="0" i="0" u="none" strike="noStrike" kern="1200" cap="none" spc="0" normalizeH="0" baseline="0" noProof="0" dirty="0">
              <a:ln>
                <a:noFill/>
              </a:ln>
              <a:solidFill>
                <a:srgbClr val="0645AD"/>
              </a:solidFill>
              <a:effectLst/>
              <a:uLnTx/>
              <a:uFillTx/>
              <a:latin typeface="Arial" panose="020B0604020202020204" pitchFamily="34" charset="0"/>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1" i="0" u="none" strike="noStrike" kern="1200" cap="none" spc="0" normalizeH="0" baseline="0" noProof="0" dirty="0">
                <a:ln>
                  <a:noFill/>
                </a:ln>
                <a:solidFill>
                  <a:srgbClr val="202122"/>
                </a:solidFill>
                <a:effectLst/>
                <a:uLnTx/>
                <a:uFillTx/>
                <a:latin typeface="Arial" panose="020B0604020202020204" pitchFamily="34" charset="0"/>
                <a:ea typeface="+mn-ea"/>
                <a:cs typeface="+mn-cs"/>
              </a:rPr>
              <a:t>White-box testing</a:t>
            </a:r>
            <a:r>
              <a:rPr kumimoji="0" lang="en-US" sz="1600" b="0" i="0" u="none" strike="noStrike" kern="1200" cap="none" spc="0" normalizeH="0" baseline="0" noProof="0" dirty="0">
                <a:ln>
                  <a:noFill/>
                </a:ln>
                <a:solidFill>
                  <a:srgbClr val="202122"/>
                </a:solidFill>
                <a:effectLst/>
                <a:uLnTx/>
                <a:uFillTx/>
                <a:latin typeface="Arial" panose="020B0604020202020204" pitchFamily="34" charset="0"/>
                <a:ea typeface="+mn-ea"/>
                <a:cs typeface="+mn-cs"/>
              </a:rPr>
              <a:t> (also known as </a:t>
            </a:r>
            <a:r>
              <a:rPr kumimoji="0" lang="en-US" sz="1600" b="1" i="0" u="none" strike="noStrike" kern="1200" cap="none" spc="0" normalizeH="0" baseline="0" noProof="0" dirty="0">
                <a:ln>
                  <a:noFill/>
                </a:ln>
                <a:solidFill>
                  <a:srgbClr val="202122"/>
                </a:solidFill>
                <a:effectLst/>
                <a:uLnTx/>
                <a:uFillTx/>
                <a:latin typeface="Arial" panose="020B0604020202020204" pitchFamily="34" charset="0"/>
                <a:ea typeface="+mn-ea"/>
                <a:cs typeface="+mn-cs"/>
              </a:rPr>
              <a:t>clear box testing</a:t>
            </a:r>
            <a:r>
              <a:rPr kumimoji="0" lang="en-US" sz="1600" b="0" i="0" u="none" strike="noStrike" kern="1200" cap="none" spc="0" normalizeH="0" baseline="0" noProof="0" dirty="0">
                <a:ln>
                  <a:noFill/>
                </a:ln>
                <a:solidFill>
                  <a:srgbClr val="202122"/>
                </a:solidFill>
                <a:effectLst/>
                <a:uLnTx/>
                <a:uFillTx/>
                <a:latin typeface="Arial" panose="020B0604020202020204" pitchFamily="34" charset="0"/>
                <a:ea typeface="+mn-ea"/>
                <a:cs typeface="+mn-cs"/>
              </a:rPr>
              <a:t>, </a:t>
            </a:r>
            <a:r>
              <a:rPr kumimoji="0" lang="en-US" sz="1600" b="1" i="0" u="none" strike="noStrike" kern="1200" cap="none" spc="0" normalizeH="0" baseline="0" noProof="0" dirty="0">
                <a:ln>
                  <a:noFill/>
                </a:ln>
                <a:solidFill>
                  <a:srgbClr val="202122"/>
                </a:solidFill>
                <a:effectLst/>
                <a:uLnTx/>
                <a:uFillTx/>
                <a:latin typeface="Arial" panose="020B0604020202020204" pitchFamily="34" charset="0"/>
                <a:ea typeface="+mn-ea"/>
                <a:cs typeface="+mn-cs"/>
              </a:rPr>
              <a:t>glass box testing</a:t>
            </a:r>
            <a:r>
              <a:rPr kumimoji="0" lang="en-US" sz="1600" b="0" i="0" u="none" strike="noStrike" kern="1200" cap="none" spc="0" normalizeH="0" baseline="0" noProof="0" dirty="0">
                <a:ln>
                  <a:noFill/>
                </a:ln>
                <a:solidFill>
                  <a:srgbClr val="202122"/>
                </a:solidFill>
                <a:effectLst/>
                <a:uLnTx/>
                <a:uFillTx/>
                <a:latin typeface="Arial" panose="020B0604020202020204" pitchFamily="34" charset="0"/>
                <a:ea typeface="+mn-ea"/>
                <a:cs typeface="+mn-cs"/>
              </a:rPr>
              <a:t>, </a:t>
            </a:r>
            <a:r>
              <a:rPr kumimoji="0" lang="en-US" sz="1600" b="1" i="0" u="none" strike="noStrike" kern="1200" cap="none" spc="0" normalizeH="0" baseline="0" noProof="0" dirty="0">
                <a:ln>
                  <a:noFill/>
                </a:ln>
                <a:solidFill>
                  <a:srgbClr val="202122"/>
                </a:solidFill>
                <a:effectLst/>
                <a:uLnTx/>
                <a:uFillTx/>
                <a:latin typeface="Arial" panose="020B0604020202020204" pitchFamily="34" charset="0"/>
                <a:ea typeface="+mn-ea"/>
                <a:cs typeface="+mn-cs"/>
              </a:rPr>
              <a:t>transparent box testing</a:t>
            </a:r>
            <a:r>
              <a:rPr kumimoji="0" lang="en-US" sz="1600" b="0" i="0" u="none" strike="noStrike" kern="1200" cap="none" spc="0" normalizeH="0" baseline="0" noProof="0" dirty="0">
                <a:ln>
                  <a:noFill/>
                </a:ln>
                <a:solidFill>
                  <a:srgbClr val="202122"/>
                </a:solidFill>
                <a:effectLst/>
                <a:uLnTx/>
                <a:uFillTx/>
                <a:latin typeface="Arial" panose="020B0604020202020204" pitchFamily="34" charset="0"/>
                <a:ea typeface="+mn-ea"/>
                <a:cs typeface="+mn-cs"/>
              </a:rPr>
              <a:t>, and </a:t>
            </a:r>
            <a:r>
              <a:rPr kumimoji="0" lang="en-US" sz="1600" b="1" i="0" u="none" strike="noStrike" kern="1200" cap="none" spc="0" normalizeH="0" baseline="0" noProof="0" dirty="0">
                <a:ln>
                  <a:noFill/>
                </a:ln>
                <a:solidFill>
                  <a:srgbClr val="202122"/>
                </a:solidFill>
                <a:effectLst/>
                <a:uLnTx/>
                <a:uFillTx/>
                <a:latin typeface="Arial" panose="020B0604020202020204" pitchFamily="34" charset="0"/>
                <a:ea typeface="+mn-ea"/>
                <a:cs typeface="+mn-cs"/>
              </a:rPr>
              <a:t>structural testing</a:t>
            </a:r>
            <a:r>
              <a:rPr kumimoji="0" lang="en-US" sz="1600" b="0" i="0" u="none" strike="noStrike" kern="1200" cap="none" spc="0" normalizeH="0" baseline="0" noProof="0" dirty="0">
                <a:ln>
                  <a:noFill/>
                </a:ln>
                <a:solidFill>
                  <a:srgbClr val="202122"/>
                </a:solidFill>
                <a:effectLst/>
                <a:uLnTx/>
                <a:uFillTx/>
                <a:latin typeface="Arial" panose="020B0604020202020204" pitchFamily="34" charset="0"/>
                <a:ea typeface="+mn-ea"/>
                <a:cs typeface="+mn-cs"/>
              </a:rPr>
              <a:t>): a method of </a:t>
            </a:r>
            <a:r>
              <a:rPr kumimoji="0" lang="en-US" sz="1600" b="0" i="0" u="none" strike="noStrike" kern="1200" cap="none" spc="0" normalizeH="0" baseline="0" noProof="0" dirty="0">
                <a:ln>
                  <a:noFill/>
                </a:ln>
                <a:solidFill>
                  <a:srgbClr val="0645AD"/>
                </a:solidFill>
                <a:effectLst/>
                <a:uLnTx/>
                <a:uFillTx/>
                <a:latin typeface="Arial" panose="020B0604020202020204" pitchFamily="34" charset="0"/>
                <a:ea typeface="+mn-ea"/>
                <a:cs typeface="+mn-cs"/>
                <a:hlinkClick r:id="rId6" tooltip="Software testing"/>
              </a:rPr>
              <a:t>software testing</a:t>
            </a:r>
            <a:r>
              <a:rPr kumimoji="0" lang="en-US" sz="1600" b="0" i="0" u="none" strike="noStrike" kern="1200" cap="none" spc="0" normalizeH="0" baseline="0" noProof="0" dirty="0">
                <a:ln>
                  <a:noFill/>
                </a:ln>
                <a:solidFill>
                  <a:srgbClr val="202122"/>
                </a:solidFill>
                <a:effectLst/>
                <a:uLnTx/>
                <a:uFillTx/>
                <a:latin typeface="Arial" panose="020B0604020202020204" pitchFamily="34" charset="0"/>
                <a:ea typeface="+mn-ea"/>
                <a:cs typeface="+mn-cs"/>
              </a:rPr>
              <a:t> that tests internal structures or workings of an application, as opposed to its functionality (i.e. </a:t>
            </a:r>
            <a:r>
              <a:rPr kumimoji="0" lang="en-US" sz="1600" b="0" i="0" u="none" strike="noStrike" kern="1200" cap="none" spc="0" normalizeH="0" baseline="0" noProof="0" dirty="0">
                <a:ln>
                  <a:noFill/>
                </a:ln>
                <a:solidFill>
                  <a:srgbClr val="0645AD"/>
                </a:solidFill>
                <a:effectLst/>
                <a:uLnTx/>
                <a:uFillTx/>
                <a:latin typeface="Arial" panose="020B0604020202020204" pitchFamily="34" charset="0"/>
                <a:ea typeface="+mn-ea"/>
                <a:cs typeface="+mn-cs"/>
                <a:hlinkClick r:id="rId11" tooltip="Black-box testing"/>
              </a:rPr>
              <a:t>black-box testing</a:t>
            </a:r>
            <a:r>
              <a:rPr kumimoji="0" lang="en-US" sz="1600" b="0" i="0" u="none" strike="noStrike" kern="1200" cap="none" spc="0" normalizeH="0" baseline="0" noProof="0" dirty="0">
                <a:ln>
                  <a:noFill/>
                </a:ln>
                <a:solidFill>
                  <a:srgbClr val="202122"/>
                </a:solidFill>
                <a:effectLst/>
                <a:uLnTx/>
                <a:uFillTx/>
                <a:latin typeface="Arial" panose="020B0604020202020204" pitchFamily="34" charset="0"/>
                <a:ea typeface="+mn-ea"/>
                <a:cs typeface="+mn-cs"/>
              </a:rPr>
              <a:t>). In white-box testing, an internal perspective of the system is used to design test cases. The tester chooses inputs to exercise paths through the code and determine the expected outputs. (</a:t>
            </a:r>
            <a:r>
              <a:rPr kumimoji="0" lang="en-US" sz="1200" b="0" i="0" u="none" strike="noStrike" kern="1200" cap="none" spc="0" normalizeH="0" baseline="0" noProof="0" dirty="0">
                <a:ln>
                  <a:noFill/>
                </a:ln>
                <a:solidFill>
                  <a:srgbClr val="202122"/>
                </a:solidFill>
                <a:effectLst/>
                <a:uLnTx/>
                <a:uFillTx/>
                <a:latin typeface="Arial" panose="020B0604020202020204" pitchFamily="34" charset="0"/>
                <a:ea typeface="+mn-ea"/>
                <a:cs typeface="+mn-cs"/>
                <a:hlinkClick r:id="rId12"/>
              </a:rPr>
              <a:t>https://en.wikipedia.org/wiki/White-box_testing</a:t>
            </a:r>
            <a:r>
              <a:rPr kumimoji="0" lang="en-US" sz="1600" b="0" i="0" u="none" strike="noStrike" kern="1200" cap="none" spc="0" normalizeH="0" baseline="0" noProof="0" dirty="0">
                <a:ln>
                  <a:noFill/>
                </a:ln>
                <a:solidFill>
                  <a:srgbClr val="202122"/>
                </a:solidFill>
                <a:effectLst/>
                <a:uLnTx/>
                <a:uFillTx/>
                <a:latin typeface="Arial" panose="020B0604020202020204" pitchFamily="34" charset="0"/>
                <a:ea typeface="+mn-ea"/>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1" i="0" u="none" strike="noStrike" kern="1200" cap="none" spc="0" normalizeH="0" baseline="0" noProof="0" dirty="0">
                <a:ln>
                  <a:noFill/>
                </a:ln>
                <a:solidFill>
                  <a:srgbClr val="202122"/>
                </a:solidFill>
                <a:effectLst/>
                <a:uLnTx/>
                <a:uFillTx/>
                <a:latin typeface="Arial" panose="020B0604020202020204" pitchFamily="34" charset="0"/>
                <a:ea typeface="+mn-ea"/>
                <a:cs typeface="+mn-cs"/>
              </a:rPr>
              <a:t>Gray-box testing</a:t>
            </a:r>
            <a:r>
              <a:rPr kumimoji="0" lang="en-US" sz="1600" b="0" i="0" u="none" strike="noStrike" kern="1200" cap="none" spc="0" normalizeH="0" baseline="0" noProof="0" dirty="0">
                <a:ln>
                  <a:noFill/>
                </a:ln>
                <a:solidFill>
                  <a:srgbClr val="202122"/>
                </a:solidFill>
                <a:effectLst/>
                <a:uLnTx/>
                <a:uFillTx/>
                <a:latin typeface="Arial" panose="020B0604020202020204" pitchFamily="34" charset="0"/>
                <a:ea typeface="+mn-ea"/>
                <a:cs typeface="+mn-cs"/>
              </a:rPr>
              <a:t>: a combination of </a:t>
            </a:r>
            <a:r>
              <a:rPr kumimoji="0" lang="en-US" sz="1600" b="0" i="0" u="none" strike="noStrike" kern="1200" cap="none" spc="0" normalizeH="0" baseline="0" noProof="0" dirty="0">
                <a:ln>
                  <a:noFill/>
                </a:ln>
                <a:solidFill>
                  <a:srgbClr val="0645AD"/>
                </a:solidFill>
                <a:effectLst/>
                <a:uLnTx/>
                <a:uFillTx/>
                <a:latin typeface="Arial" panose="020B0604020202020204" pitchFamily="34" charset="0"/>
                <a:ea typeface="+mn-ea"/>
                <a:cs typeface="+mn-cs"/>
                <a:hlinkClick r:id="rId12" tooltip="White-box testing"/>
              </a:rPr>
              <a:t>white-box testing</a:t>
            </a:r>
            <a:r>
              <a:rPr kumimoji="0" lang="en-US" sz="1600" b="0" i="0" u="none" strike="noStrike" kern="1200" cap="none" spc="0" normalizeH="0" baseline="0" noProof="0" dirty="0">
                <a:ln>
                  <a:noFill/>
                </a:ln>
                <a:solidFill>
                  <a:srgbClr val="202122"/>
                </a:solidFill>
                <a:effectLst/>
                <a:uLnTx/>
                <a:uFillTx/>
                <a:latin typeface="Arial" panose="020B0604020202020204" pitchFamily="34" charset="0"/>
                <a:ea typeface="+mn-ea"/>
                <a:cs typeface="+mn-cs"/>
              </a:rPr>
              <a:t> and </a:t>
            </a:r>
            <a:r>
              <a:rPr kumimoji="0" lang="en-US" sz="1600" b="0" i="0" u="none" strike="noStrike" kern="1200" cap="none" spc="0" normalizeH="0" baseline="0" noProof="0" dirty="0">
                <a:ln>
                  <a:noFill/>
                </a:ln>
                <a:solidFill>
                  <a:srgbClr val="0645AD"/>
                </a:solidFill>
                <a:effectLst/>
                <a:uLnTx/>
                <a:uFillTx/>
                <a:latin typeface="Arial" panose="020B0604020202020204" pitchFamily="34" charset="0"/>
                <a:ea typeface="+mn-ea"/>
                <a:cs typeface="+mn-cs"/>
                <a:hlinkClick r:id="rId11" tooltip="Black-box testing"/>
              </a:rPr>
              <a:t>black-box testing</a:t>
            </a:r>
            <a:r>
              <a:rPr kumimoji="0" lang="en-US" sz="1600" b="0" i="0" u="none" strike="noStrike" kern="1200" cap="none" spc="0" normalizeH="0" baseline="0" noProof="0" dirty="0">
                <a:ln>
                  <a:noFill/>
                </a:ln>
                <a:solidFill>
                  <a:srgbClr val="202122"/>
                </a:solidFill>
                <a:effectLst/>
                <a:uLnTx/>
                <a:uFillTx/>
                <a:latin typeface="Arial" panose="020B0604020202020204" pitchFamily="34" charset="0"/>
                <a:ea typeface="+mn-ea"/>
                <a:cs typeface="+mn-cs"/>
              </a:rPr>
              <a:t>. The aim of this testing is to search for the defects, if any, due to improper structure or improper usage of applications. </a:t>
            </a:r>
            <a:r>
              <a:rPr kumimoji="0" lang="en-US" sz="1200" b="0" i="0" u="none" strike="noStrike" kern="1200" cap="none" spc="0" normalizeH="0" baseline="0" noProof="0" dirty="0">
                <a:ln>
                  <a:noFill/>
                </a:ln>
                <a:solidFill>
                  <a:srgbClr val="202122"/>
                </a:solidFill>
                <a:effectLst/>
                <a:uLnTx/>
                <a:uFillTx/>
                <a:latin typeface="Arial" panose="020B0604020202020204" pitchFamily="34" charset="0"/>
                <a:ea typeface="+mn-ea"/>
                <a:cs typeface="+mn-cs"/>
              </a:rPr>
              <a:t>(</a:t>
            </a:r>
            <a:r>
              <a:rPr kumimoji="0" lang="en-US" sz="1200" b="0" i="0" u="none" strike="noStrike" kern="1200" cap="none" spc="0" normalizeH="0" baseline="0" noProof="0" dirty="0">
                <a:ln>
                  <a:noFill/>
                </a:ln>
                <a:solidFill>
                  <a:srgbClr val="202122"/>
                </a:solidFill>
                <a:effectLst/>
                <a:uLnTx/>
                <a:uFillTx/>
                <a:latin typeface="Arial" panose="020B0604020202020204" pitchFamily="34" charset="0"/>
                <a:ea typeface="+mn-ea"/>
                <a:cs typeface="+mn-cs"/>
                <a:hlinkClick r:id="rId13"/>
              </a:rPr>
              <a:t>https://en.wikipedia.org/wiki/Gray_box_testing</a:t>
            </a:r>
            <a:r>
              <a:rPr kumimoji="0" lang="en-US" sz="1200" b="0" i="0" u="none" strike="noStrike" kern="1200" cap="none" spc="0" normalizeH="0" baseline="0" noProof="0" dirty="0">
                <a:ln>
                  <a:noFill/>
                </a:ln>
                <a:solidFill>
                  <a:srgbClr val="202122"/>
                </a:solidFill>
                <a:effectLst/>
                <a:uLnTx/>
                <a:uFillTx/>
                <a:latin typeface="Arial" panose="020B0604020202020204" pitchFamily="34" charset="0"/>
                <a:ea typeface="+mn-ea"/>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1" i="0" u="none" strike="noStrike" kern="1200" cap="none" spc="0" normalizeH="0" baseline="0" noProof="0" dirty="0">
                <a:ln>
                  <a:noFill/>
                </a:ln>
                <a:solidFill>
                  <a:srgbClr val="202122"/>
                </a:solidFill>
                <a:effectLst/>
                <a:uLnTx/>
                <a:uFillTx/>
                <a:latin typeface="Arial" panose="020B0604020202020204" pitchFamily="34" charset="0"/>
                <a:ea typeface="+mn-ea"/>
                <a:cs typeface="+mn-cs"/>
              </a:rPr>
              <a:t>Stubs:</a:t>
            </a:r>
            <a:r>
              <a:rPr kumimoji="0" lang="en-US" sz="1600" b="0" i="0" u="none" strike="noStrike" kern="1200" cap="none" spc="0" normalizeH="0" baseline="0" noProof="0" dirty="0">
                <a:ln>
                  <a:noFill/>
                </a:ln>
                <a:solidFill>
                  <a:srgbClr val="202122"/>
                </a:solidFill>
                <a:effectLst/>
                <a:uLnTx/>
                <a:uFillTx/>
                <a:latin typeface="Arial" panose="020B0604020202020204" pitchFamily="34" charset="0"/>
                <a:ea typeface="+mn-ea"/>
                <a:cs typeface="+mn-cs"/>
              </a:rPr>
              <a:t>  a piece of code used to stand in for some other programming functionality. A stub may </a:t>
            </a:r>
            <a:r>
              <a:rPr kumimoji="0" lang="en-US" sz="1600" b="0" i="0" u="none" strike="noStrike" kern="1200" cap="none" spc="0" normalizeH="0" baseline="0" noProof="0" dirty="0">
                <a:ln>
                  <a:noFill/>
                </a:ln>
                <a:solidFill>
                  <a:srgbClr val="0645AD"/>
                </a:solidFill>
                <a:effectLst/>
                <a:uLnTx/>
                <a:uFillTx/>
                <a:latin typeface="Arial" panose="020B0604020202020204" pitchFamily="34" charset="0"/>
                <a:ea typeface="+mn-ea"/>
                <a:cs typeface="+mn-cs"/>
                <a:hlinkClick r:id="rId14" tooltip="Simulation"/>
              </a:rPr>
              <a:t>simulate</a:t>
            </a:r>
            <a:r>
              <a:rPr kumimoji="0" lang="en-US" sz="1600" b="0" i="0" u="none" strike="noStrike" kern="1200" cap="none" spc="0" normalizeH="0" baseline="0" noProof="0" dirty="0">
                <a:ln>
                  <a:noFill/>
                </a:ln>
                <a:solidFill>
                  <a:srgbClr val="202122"/>
                </a:solidFill>
                <a:effectLst/>
                <a:uLnTx/>
                <a:uFillTx/>
                <a:latin typeface="Arial" panose="020B0604020202020204" pitchFamily="34" charset="0"/>
                <a:ea typeface="+mn-ea"/>
                <a:cs typeface="+mn-cs"/>
              </a:rPr>
              <a:t> the behavior of existing code (such as a </a:t>
            </a:r>
            <a:r>
              <a:rPr kumimoji="0" lang="en-US" sz="1600" b="0" i="0" u="none" strike="noStrike" kern="1200" cap="none" spc="0" normalizeH="0" baseline="0" noProof="0" dirty="0">
                <a:ln>
                  <a:noFill/>
                </a:ln>
                <a:solidFill>
                  <a:srgbClr val="0645AD"/>
                </a:solidFill>
                <a:effectLst/>
                <a:uLnTx/>
                <a:uFillTx/>
                <a:latin typeface="Arial" panose="020B0604020202020204" pitchFamily="34" charset="0"/>
                <a:ea typeface="+mn-ea"/>
                <a:cs typeface="+mn-cs"/>
                <a:hlinkClick r:id="rId15" tooltip="Subroutine"/>
              </a:rPr>
              <a:t>procedure</a:t>
            </a:r>
            <a:r>
              <a:rPr kumimoji="0" lang="en-US" sz="1600" b="0" i="0" u="none" strike="noStrike" kern="1200" cap="none" spc="0" normalizeH="0" baseline="0" noProof="0" dirty="0">
                <a:ln>
                  <a:noFill/>
                </a:ln>
                <a:solidFill>
                  <a:srgbClr val="202122"/>
                </a:solidFill>
                <a:effectLst/>
                <a:uLnTx/>
                <a:uFillTx/>
                <a:latin typeface="Arial" panose="020B0604020202020204" pitchFamily="34" charset="0"/>
                <a:ea typeface="+mn-ea"/>
                <a:cs typeface="+mn-cs"/>
              </a:rPr>
              <a:t> on a remote machine; such methods are often called mocks) or be a temporary substitute for yet-to-be-developed code. </a:t>
            </a:r>
            <a:r>
              <a:rPr kumimoji="0" lang="en-US" sz="1200" b="0" i="0" u="none" strike="noStrike" kern="1200" cap="none" spc="0" normalizeH="0" baseline="0" noProof="0" dirty="0">
                <a:ln>
                  <a:noFill/>
                </a:ln>
                <a:solidFill>
                  <a:srgbClr val="202122"/>
                </a:solidFill>
                <a:effectLst/>
                <a:uLnTx/>
                <a:uFillTx/>
                <a:latin typeface="Arial" panose="020B0604020202020204" pitchFamily="34" charset="0"/>
                <a:ea typeface="+mn-ea"/>
                <a:cs typeface="+mn-cs"/>
              </a:rPr>
              <a:t>(</a:t>
            </a:r>
            <a:r>
              <a:rPr kumimoji="0" lang="en-US" sz="1200" b="0" i="0" u="none" strike="noStrike" kern="1200" cap="none" spc="0" normalizeH="0" baseline="0" noProof="0" dirty="0">
                <a:ln>
                  <a:noFill/>
                </a:ln>
                <a:solidFill>
                  <a:srgbClr val="202122"/>
                </a:solidFill>
                <a:effectLst/>
                <a:uLnTx/>
                <a:uFillTx/>
                <a:latin typeface="Arial" panose="020B0604020202020204" pitchFamily="34" charset="0"/>
                <a:ea typeface="+mn-ea"/>
                <a:cs typeface="+mn-cs"/>
                <a:hlinkClick r:id="rId16"/>
              </a:rPr>
              <a:t>https://en.wikipedia.org/wiki/Method_stub</a:t>
            </a:r>
            <a:r>
              <a:rPr kumimoji="0" lang="en-US" sz="1200" b="0" i="0" u="none" strike="noStrike" kern="1200" cap="none" spc="0" normalizeH="0" baseline="0" noProof="0" dirty="0">
                <a:ln>
                  <a:noFill/>
                </a:ln>
                <a:solidFill>
                  <a:srgbClr val="202122"/>
                </a:solidFill>
                <a:effectLst/>
                <a:uLnTx/>
                <a:uFillTx/>
                <a:latin typeface="Arial" panose="020B0604020202020204" pitchFamily="34" charset="0"/>
                <a:ea typeface="+mn-ea"/>
                <a:cs typeface="+mn-cs"/>
              </a:rPr>
              <a:t>)</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7741765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788670"/>
          </a:xfrm>
          <a:solidFill>
            <a:schemeClr val="accent6">
              <a:lumMod val="20000"/>
              <a:lumOff val="80000"/>
            </a:schemeClr>
          </a:solidFill>
          <a:ln>
            <a:noFill/>
          </a:ln>
        </p:spPr>
        <p:txBody>
          <a:bodyPr/>
          <a:lstStyle/>
          <a:p>
            <a:r>
              <a:rPr lang="en-US" b="1" dirty="0"/>
              <a:t>Testing</a:t>
            </a:r>
          </a:p>
        </p:txBody>
      </p:sp>
      <p:sp>
        <p:nvSpPr>
          <p:cNvPr id="3" name="TextBox 2">
            <a:extLst>
              <a:ext uri="{FF2B5EF4-FFF2-40B4-BE49-F238E27FC236}">
                <a16:creationId xmlns:a16="http://schemas.microsoft.com/office/drawing/2014/main" id="{80E21453-3A9B-20D8-5EF6-09D56FC4CA0E}"/>
              </a:ext>
            </a:extLst>
          </p:cNvPr>
          <p:cNvSpPr txBox="1"/>
          <p:nvPr/>
        </p:nvSpPr>
        <p:spPr>
          <a:xfrm>
            <a:off x="234176" y="986883"/>
            <a:ext cx="10861287" cy="15696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Glossary:</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1" i="0" u="none" strike="noStrike" kern="1200" cap="none" spc="0" normalizeH="0" baseline="0" noProof="0" dirty="0">
                <a:ln>
                  <a:noFill/>
                </a:ln>
                <a:solidFill>
                  <a:srgbClr val="202122"/>
                </a:solidFill>
                <a:effectLst/>
                <a:uLnTx/>
                <a:uFillTx/>
                <a:latin typeface="Arial" panose="020B0604020202020204" pitchFamily="34" charset="0"/>
                <a:ea typeface="+mn-ea"/>
                <a:cs typeface="+mn-cs"/>
              </a:rPr>
              <a:t>Test driver</a:t>
            </a:r>
            <a:r>
              <a:rPr kumimoji="0" lang="en-US" sz="1600" b="0" i="0" u="none" strike="noStrike" kern="1200" cap="none" spc="0" normalizeH="0" baseline="0" noProof="0" dirty="0">
                <a:ln>
                  <a:noFill/>
                </a:ln>
                <a:solidFill>
                  <a:srgbClr val="202122"/>
                </a:solidFill>
                <a:effectLst/>
                <a:uLnTx/>
                <a:uFillTx/>
                <a:latin typeface="Arial" panose="020B0604020202020204" pitchFamily="34" charset="0"/>
                <a:ea typeface="+mn-ea"/>
                <a:cs typeface="+mn-cs"/>
              </a:rPr>
              <a:t>: the wrapper/mechanism that organizes the tests, runs them, and handles their output. </a:t>
            </a:r>
            <a:r>
              <a:rPr kumimoji="0" lang="en-US" sz="1200" b="0" i="0" u="none" strike="noStrike" kern="1200" cap="none" spc="0" normalizeH="0" baseline="0" noProof="0" dirty="0">
                <a:ln>
                  <a:noFill/>
                </a:ln>
                <a:solidFill>
                  <a:srgbClr val="202122"/>
                </a:solidFill>
                <a:effectLst/>
                <a:uLnTx/>
                <a:uFillTx/>
                <a:latin typeface="Arial" panose="020B0604020202020204" pitchFamily="34" charset="0"/>
                <a:ea typeface="+mn-ea"/>
                <a:cs typeface="+mn-cs"/>
              </a:rPr>
              <a:t>(</a:t>
            </a:r>
            <a:r>
              <a:rPr kumimoji="0" lang="en-US" sz="1200" b="0" i="0" u="none" strike="noStrike" kern="1200" cap="none" spc="0" normalizeH="0" baseline="0" noProof="0" dirty="0">
                <a:ln>
                  <a:noFill/>
                </a:ln>
                <a:solidFill>
                  <a:srgbClr val="202122"/>
                </a:solidFill>
                <a:effectLst/>
                <a:uLnTx/>
                <a:uFillTx/>
                <a:latin typeface="Arial" panose="020B0604020202020204" pitchFamily="34" charset="0"/>
                <a:ea typeface="+mn-ea"/>
                <a:cs typeface="+mn-cs"/>
                <a:hlinkClick r:id="rId3"/>
              </a:rPr>
              <a:t>https://stackoverflow.com/questions/22082382/what-exactly-is-a-test-driver</a:t>
            </a:r>
            <a:r>
              <a:rPr kumimoji="0" lang="en-US" sz="1200" b="0" i="0" u="none" strike="noStrike" kern="1200" cap="none" spc="0" normalizeH="0" baseline="0" noProof="0" dirty="0">
                <a:ln>
                  <a:noFill/>
                </a:ln>
                <a:solidFill>
                  <a:srgbClr val="202122"/>
                </a:solidFill>
                <a:effectLst/>
                <a:uLnTx/>
                <a:uFillTx/>
                <a:latin typeface="Arial" panose="020B0604020202020204" pitchFamily="34" charset="0"/>
                <a:ea typeface="+mn-ea"/>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1" i="0" u="none" strike="noStrike" kern="1200" cap="none" spc="0" normalizeH="0" baseline="0" noProof="0" dirty="0">
                <a:ln>
                  <a:noFill/>
                </a:ln>
                <a:solidFill>
                  <a:srgbClr val="202122"/>
                </a:solidFill>
                <a:effectLst/>
                <a:uLnTx/>
                <a:uFillTx/>
                <a:latin typeface="Arial" panose="020B0604020202020204" pitchFamily="34" charset="0"/>
                <a:ea typeface="+mn-ea"/>
                <a:cs typeface="+mn-cs"/>
              </a:rPr>
              <a:t>Edge case</a:t>
            </a:r>
            <a:r>
              <a:rPr kumimoji="0" lang="en-US" sz="1600" b="0" i="0" u="none" strike="noStrike" kern="1200" cap="none" spc="0" normalizeH="0" baseline="0" noProof="0" dirty="0">
                <a:ln>
                  <a:noFill/>
                </a:ln>
                <a:solidFill>
                  <a:srgbClr val="202122"/>
                </a:solidFill>
                <a:effectLst/>
                <a:uLnTx/>
                <a:uFillTx/>
                <a:latin typeface="Arial" panose="020B0604020202020204" pitchFamily="34" charset="0"/>
                <a:ea typeface="+mn-ea"/>
                <a:cs typeface="+mn-cs"/>
              </a:rPr>
              <a:t>:  testing that typically involves input values that require special handling in an </a:t>
            </a:r>
            <a:r>
              <a:rPr kumimoji="0" lang="en-US" sz="1600" b="0" i="0" u="none" strike="noStrike" kern="1200" cap="none" spc="0" normalizeH="0" baseline="0" noProof="0" dirty="0">
                <a:ln>
                  <a:noFill/>
                </a:ln>
                <a:solidFill>
                  <a:srgbClr val="0645AD"/>
                </a:solidFill>
                <a:effectLst/>
                <a:uLnTx/>
                <a:uFillTx/>
                <a:latin typeface="Arial" panose="020B0604020202020204" pitchFamily="34" charset="0"/>
                <a:ea typeface="+mn-ea"/>
                <a:cs typeface="+mn-cs"/>
                <a:hlinkClick r:id="rId4" tooltip="Algorithm"/>
              </a:rPr>
              <a:t>algorithm</a:t>
            </a:r>
            <a:r>
              <a:rPr kumimoji="0" lang="en-US" sz="1600" b="0" i="0" u="none" strike="noStrike" kern="1200" cap="none" spc="0" normalizeH="0" baseline="0" noProof="0" dirty="0">
                <a:ln>
                  <a:noFill/>
                </a:ln>
                <a:solidFill>
                  <a:srgbClr val="202122"/>
                </a:solidFill>
                <a:effectLst/>
                <a:uLnTx/>
                <a:uFillTx/>
                <a:latin typeface="Arial" panose="020B0604020202020204" pitchFamily="34" charset="0"/>
                <a:ea typeface="+mn-ea"/>
                <a:cs typeface="+mn-cs"/>
              </a:rPr>
              <a:t> behind a computer program. </a:t>
            </a:r>
            <a:r>
              <a:rPr kumimoji="0" lang="en-US" sz="1200" b="0" i="0" u="none" strike="noStrike" kern="1200" cap="none" spc="0" normalizeH="0" baseline="0" noProof="0" dirty="0">
                <a:ln>
                  <a:noFill/>
                </a:ln>
                <a:solidFill>
                  <a:srgbClr val="202122"/>
                </a:solidFill>
                <a:effectLst/>
                <a:uLnTx/>
                <a:uFillTx/>
                <a:latin typeface="Arial" panose="020B0604020202020204" pitchFamily="34" charset="0"/>
                <a:ea typeface="+mn-ea"/>
                <a:cs typeface="+mn-cs"/>
              </a:rPr>
              <a:t>(</a:t>
            </a:r>
            <a:r>
              <a:rPr kumimoji="0" lang="en-US" sz="1200" b="0" i="0" u="none" strike="noStrike" kern="1200" cap="none" spc="0" normalizeH="0" baseline="0" noProof="0" dirty="0">
                <a:ln>
                  <a:noFill/>
                </a:ln>
                <a:solidFill>
                  <a:srgbClr val="202122"/>
                </a:solidFill>
                <a:effectLst/>
                <a:uLnTx/>
                <a:uFillTx/>
                <a:latin typeface="Arial" panose="020B0604020202020204" pitchFamily="34" charset="0"/>
                <a:ea typeface="+mn-ea"/>
                <a:cs typeface="+mn-cs"/>
                <a:hlinkClick r:id="rId5"/>
              </a:rPr>
              <a:t>https://en.wikipedia.org/wiki/Edge_case</a:t>
            </a:r>
            <a:r>
              <a:rPr kumimoji="0" lang="en-US" sz="1200" b="0" i="0" u="none" strike="noStrike" kern="1200" cap="none" spc="0" normalizeH="0" baseline="0" noProof="0" dirty="0">
                <a:ln>
                  <a:noFill/>
                </a:ln>
                <a:solidFill>
                  <a:srgbClr val="202122"/>
                </a:solidFill>
                <a:effectLst/>
                <a:uLnTx/>
                <a:uFillTx/>
                <a:latin typeface="Arial" panose="020B0604020202020204" pitchFamily="34" charset="0"/>
                <a:ea typeface="+mn-ea"/>
                <a:cs typeface="+mn-cs"/>
              </a:rPr>
              <a:t>)</a:t>
            </a: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861970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FE9970F-EC90-4A40-9BE1-A9C318E1BEE4}"/>
              </a:ext>
            </a:extLst>
          </p:cNvPr>
          <p:cNvGrpSpPr/>
          <p:nvPr/>
        </p:nvGrpSpPr>
        <p:grpSpPr>
          <a:xfrm>
            <a:off x="0" y="788670"/>
            <a:ext cx="6207119" cy="4424332"/>
            <a:chOff x="0" y="788670"/>
            <a:chExt cx="6207119" cy="4424332"/>
          </a:xfrm>
        </p:grpSpPr>
        <p:sp>
          <p:nvSpPr>
            <p:cNvPr id="6" name="Rectangle 5">
              <a:extLst>
                <a:ext uri="{FF2B5EF4-FFF2-40B4-BE49-F238E27FC236}">
                  <a16:creationId xmlns:a16="http://schemas.microsoft.com/office/drawing/2014/main" id="{009E5293-7B96-80DA-A267-1AD09B4805FE}"/>
                </a:ext>
              </a:extLst>
            </p:cNvPr>
            <p:cNvSpPr/>
            <p:nvPr/>
          </p:nvSpPr>
          <p:spPr>
            <a:xfrm>
              <a:off x="0" y="788670"/>
              <a:ext cx="6207119" cy="442433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Picture 6">
              <a:extLst>
                <a:ext uri="{FF2B5EF4-FFF2-40B4-BE49-F238E27FC236}">
                  <a16:creationId xmlns:a16="http://schemas.microsoft.com/office/drawing/2014/main" id="{3CCCC875-9AB1-8207-470F-00FFDCFD5590}"/>
                </a:ext>
              </a:extLst>
            </p:cNvPr>
            <p:cNvPicPr>
              <a:picLocks noChangeAspect="1"/>
            </p:cNvPicPr>
            <p:nvPr/>
          </p:nvPicPr>
          <p:blipFill>
            <a:blip r:embed="rId3"/>
            <a:stretch>
              <a:fillRect/>
            </a:stretch>
          </p:blipFill>
          <p:spPr>
            <a:xfrm>
              <a:off x="150876" y="836710"/>
              <a:ext cx="5945124" cy="4232148"/>
            </a:xfrm>
            <a:prstGeom prst="rect">
              <a:avLst/>
            </a:prstGeom>
          </p:spPr>
        </p:pic>
      </p:grpSp>
      <p:sp>
        <p:nvSpPr>
          <p:cNvPr id="2" name="Title 1"/>
          <p:cNvSpPr>
            <a:spLocks noGrp="1"/>
          </p:cNvSpPr>
          <p:nvPr>
            <p:ph type="title"/>
          </p:nvPr>
        </p:nvSpPr>
        <p:spPr>
          <a:xfrm>
            <a:off x="0" y="1"/>
            <a:ext cx="12192000" cy="788670"/>
          </a:xfrm>
          <a:solidFill>
            <a:schemeClr val="accent6">
              <a:lumMod val="20000"/>
              <a:lumOff val="80000"/>
            </a:schemeClr>
          </a:solidFill>
          <a:ln>
            <a:noFill/>
          </a:ln>
        </p:spPr>
        <p:txBody>
          <a:bodyPr/>
          <a:lstStyle/>
          <a:p>
            <a:r>
              <a:rPr lang="en-US" b="1" dirty="0"/>
              <a:t>Testing</a:t>
            </a:r>
          </a:p>
        </p:txBody>
      </p:sp>
      <p:sp>
        <p:nvSpPr>
          <p:cNvPr id="3" name="TextBox 2"/>
          <p:cNvSpPr txBox="1"/>
          <p:nvPr/>
        </p:nvSpPr>
        <p:spPr>
          <a:xfrm>
            <a:off x="7239699" y="1057013"/>
            <a:ext cx="4613945" cy="350865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rPr>
              <a:t>Unit testing: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Low-level testing. Typically done at the function level or class/method level in object-oriented programming.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Testing of algorithms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Tests written by code developers as they develop code.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Black-box, Gray-box, or White-box testing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Should test against:</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Known “good” input</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Known “bad” input</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Edge cases </a:t>
            </a:r>
          </a:p>
        </p:txBody>
      </p:sp>
      <p:pic>
        <p:nvPicPr>
          <p:cNvPr id="5" name="Picture 4">
            <a:extLst>
              <a:ext uri="{FF2B5EF4-FFF2-40B4-BE49-F238E27FC236}">
                <a16:creationId xmlns:a16="http://schemas.microsoft.com/office/drawing/2014/main" id="{5B18A80B-E50A-494C-B71B-AA06448A7EEE}"/>
              </a:ext>
            </a:extLst>
          </p:cNvPr>
          <p:cNvPicPr>
            <a:picLocks noChangeAspect="1"/>
          </p:cNvPicPr>
          <p:nvPr/>
        </p:nvPicPr>
        <p:blipFill rotWithShape="1">
          <a:blip r:embed="rId4"/>
          <a:srcRect l="54981" t="13480" r="3396" b="3648"/>
          <a:stretch/>
        </p:blipFill>
        <p:spPr>
          <a:xfrm>
            <a:off x="3357081" y="2478835"/>
            <a:ext cx="3300197" cy="3660325"/>
          </a:xfrm>
          <a:prstGeom prst="rect">
            <a:avLst/>
          </a:prstGeom>
          <a:ln w="57150">
            <a:solidFill>
              <a:schemeClr val="accent6">
                <a:lumMod val="50000"/>
              </a:schemeClr>
            </a:solidFill>
          </a:ln>
        </p:spPr>
      </p:pic>
      <p:sp>
        <p:nvSpPr>
          <p:cNvPr id="8" name="TextBox 7">
            <a:extLst>
              <a:ext uri="{FF2B5EF4-FFF2-40B4-BE49-F238E27FC236}">
                <a16:creationId xmlns:a16="http://schemas.microsoft.com/office/drawing/2014/main" id="{8AD46CC2-8739-647F-AEBB-30B1AEFA9D08}"/>
              </a:ext>
            </a:extLst>
          </p:cNvPr>
          <p:cNvSpPr txBox="1"/>
          <p:nvPr/>
        </p:nvSpPr>
        <p:spPr>
          <a:xfrm>
            <a:off x="5709228" y="4549676"/>
            <a:ext cx="3490331" cy="2308324"/>
          </a:xfrm>
          <a:prstGeom prst="rect">
            <a:avLst/>
          </a:prstGeom>
          <a:solidFill>
            <a:schemeClr val="tx1"/>
          </a:solidFill>
          <a:ln w="38100">
            <a:solidFill>
              <a:schemeClr val="accent6">
                <a:lumMod val="75000"/>
              </a:schemeClr>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def</a:t>
            </a:r>
            <a:r>
              <a:rPr kumimoji="0" lang="en-U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DCDCAA"/>
                </a:solidFill>
                <a:effectLst/>
                <a:uLnTx/>
                <a:uFillTx/>
                <a:latin typeface="Consolas" panose="020B0609020204030204" pitchFamily="49" charset="0"/>
                <a:ea typeface="+mn-ea"/>
                <a:cs typeface="+mn-cs"/>
              </a:rPr>
              <a:t>fib</a:t>
            </a:r>
            <a:r>
              <a:rPr kumimoji="0" lang="en-U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n-US" sz="18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n</a:t>
            </a:r>
            <a:r>
              <a:rPr kumimoji="0" lang="en-U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count</a:t>
            </a:r>
            <a:r>
              <a:rPr kumimoji="0" lang="en-U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 </a:t>
            </a:r>
            <a:r>
              <a:rPr kumimoji="0" lang="en-US" sz="1800" b="0" i="0" u="none" strike="noStrike" kern="1200" cap="none" spc="0" normalizeH="0" baseline="0" noProof="0" dirty="0">
                <a:ln>
                  <a:noFill/>
                </a:ln>
                <a:solidFill>
                  <a:srgbClr val="B5CEA8"/>
                </a:solidFill>
                <a:effectLst/>
                <a:uLnTx/>
                <a:uFillTx/>
                <a:latin typeface="Consolas" panose="020B0609020204030204" pitchFamily="49" charset="0"/>
                <a:ea typeface="+mn-ea"/>
                <a:cs typeface="+mn-cs"/>
              </a:rPr>
              <a:t>0</a:t>
            </a:r>
            <a:endParaRPr kumimoji="0" lang="en-U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c</a:t>
            </a:r>
            <a:r>
              <a:rPr kumimoji="0" lang="en-U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b</a:t>
            </a:r>
            <a:r>
              <a:rPr kumimoji="0" lang="en-U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 </a:t>
            </a:r>
            <a:r>
              <a:rPr kumimoji="0" lang="en-US" sz="1800" b="0" i="0" u="none" strike="noStrike" kern="1200" cap="none" spc="0" normalizeH="0" baseline="0" noProof="0" dirty="0">
                <a:ln>
                  <a:noFill/>
                </a:ln>
                <a:solidFill>
                  <a:srgbClr val="B5CEA8"/>
                </a:solidFill>
                <a:effectLst/>
                <a:uLnTx/>
                <a:uFillTx/>
                <a:latin typeface="Consolas" panose="020B0609020204030204" pitchFamily="49" charset="0"/>
                <a:ea typeface="+mn-ea"/>
                <a:cs typeface="+mn-cs"/>
              </a:rPr>
              <a:t>0</a:t>
            </a:r>
            <a:r>
              <a:rPr kumimoji="0" lang="en-U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B5CEA8"/>
                </a:solidFill>
                <a:effectLst/>
                <a:uLnTx/>
                <a:uFillTx/>
                <a:latin typeface="Consolas" panose="020B0609020204030204" pitchFamily="49" charset="0"/>
                <a:ea typeface="+mn-ea"/>
                <a:cs typeface="+mn-cs"/>
              </a:rPr>
              <a:t>1</a:t>
            </a:r>
            <a:endParaRPr kumimoji="0" lang="en-U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C586C0"/>
                </a:solidFill>
                <a:effectLst/>
                <a:uLnTx/>
                <a:uFillTx/>
                <a:latin typeface="Consolas" panose="020B0609020204030204" pitchFamily="49" charset="0"/>
                <a:ea typeface="+mn-ea"/>
                <a:cs typeface="+mn-cs"/>
              </a:rPr>
              <a:t>while</a:t>
            </a:r>
            <a:r>
              <a:rPr kumimoji="0" lang="en-U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count</a:t>
            </a:r>
            <a:r>
              <a:rPr kumimoji="0" lang="en-U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&lt; </a:t>
            </a:r>
            <a:r>
              <a:rPr kumimoji="0" lang="en-US" sz="18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n</a:t>
            </a:r>
            <a:r>
              <a:rPr kumimoji="0" lang="en-U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c</a:t>
            </a:r>
            <a:r>
              <a:rPr kumimoji="0" lang="en-U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b</a:t>
            </a:r>
            <a:r>
              <a:rPr kumimoji="0" lang="en-U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 </a:t>
            </a:r>
            <a:r>
              <a:rPr kumimoji="0" lang="en-US" sz="18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b</a:t>
            </a:r>
            <a:r>
              <a:rPr kumimoji="0" lang="en-U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err="1">
                <a:ln>
                  <a:noFill/>
                </a:ln>
                <a:solidFill>
                  <a:srgbClr val="9CDCFE"/>
                </a:solidFill>
                <a:effectLst/>
                <a:uLnTx/>
                <a:uFillTx/>
                <a:latin typeface="Consolas" panose="020B0609020204030204" pitchFamily="49" charset="0"/>
                <a:ea typeface="+mn-ea"/>
                <a:cs typeface="+mn-cs"/>
              </a:rPr>
              <a:t>c</a:t>
            </a:r>
            <a:r>
              <a:rPr kumimoji="0" lang="en-US" sz="18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a:t>
            </a:r>
            <a:r>
              <a:rPr kumimoji="0" lang="en-US" sz="1800" b="0" i="0" u="none" strike="noStrike" kern="1200" cap="none" spc="0" normalizeH="0" baseline="0" noProof="0" dirty="0" err="1">
                <a:ln>
                  <a:noFill/>
                </a:ln>
                <a:solidFill>
                  <a:srgbClr val="9CDCFE"/>
                </a:solidFill>
                <a:effectLst/>
                <a:uLnTx/>
                <a:uFillTx/>
                <a:latin typeface="Consolas" panose="020B0609020204030204" pitchFamily="49" charset="0"/>
                <a:ea typeface="+mn-ea"/>
                <a:cs typeface="+mn-cs"/>
              </a:rPr>
              <a:t>b</a:t>
            </a:r>
            <a:endParaRPr kumimoji="0" lang="en-U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count</a:t>
            </a:r>
            <a:r>
              <a:rPr kumimoji="0" lang="en-U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 </a:t>
            </a:r>
            <a:r>
              <a:rPr kumimoji="0" lang="en-US" sz="18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count</a:t>
            </a:r>
            <a:r>
              <a:rPr kumimoji="0" lang="en-U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 </a:t>
            </a:r>
            <a:r>
              <a:rPr kumimoji="0" lang="en-US" sz="1800" b="0" i="0" u="none" strike="noStrike" kern="1200" cap="none" spc="0" normalizeH="0" baseline="0" noProof="0" dirty="0">
                <a:ln>
                  <a:noFill/>
                </a:ln>
                <a:solidFill>
                  <a:srgbClr val="B5CEA8"/>
                </a:solidFill>
                <a:effectLst/>
                <a:uLnTx/>
                <a:uFillTx/>
                <a:latin typeface="Consolas" panose="020B0609020204030204" pitchFamily="49" charset="0"/>
                <a:ea typeface="+mn-ea"/>
                <a:cs typeface="+mn-cs"/>
              </a:rPr>
              <a:t>1</a:t>
            </a:r>
            <a:endParaRPr kumimoji="0" lang="en-U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C586C0"/>
                </a:solidFill>
                <a:effectLst/>
                <a:uLnTx/>
                <a:uFillTx/>
                <a:latin typeface="Consolas" panose="020B0609020204030204" pitchFamily="49" charset="0"/>
                <a:ea typeface="+mn-ea"/>
                <a:cs typeface="+mn-cs"/>
              </a:rPr>
              <a:t>return</a:t>
            </a:r>
            <a:r>
              <a:rPr kumimoji="0" lang="en-U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c</a:t>
            </a:r>
            <a:endParaRPr kumimoji="0" lang="en-U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590998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788670"/>
          </a:xfrm>
          <a:solidFill>
            <a:schemeClr val="accent6">
              <a:lumMod val="20000"/>
              <a:lumOff val="80000"/>
            </a:schemeClr>
          </a:solidFill>
          <a:ln>
            <a:noFill/>
          </a:ln>
        </p:spPr>
        <p:txBody>
          <a:bodyPr/>
          <a:lstStyle/>
          <a:p>
            <a:r>
              <a:rPr lang="en-US" b="1" dirty="0"/>
              <a:t>Testing</a:t>
            </a:r>
          </a:p>
        </p:txBody>
      </p:sp>
      <p:sp>
        <p:nvSpPr>
          <p:cNvPr id="3" name="TextBox 2"/>
          <p:cNvSpPr txBox="1"/>
          <p:nvPr/>
        </p:nvSpPr>
        <p:spPr>
          <a:xfrm>
            <a:off x="41946" y="1149292"/>
            <a:ext cx="3607266" cy="32316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rPr>
              <a:t>Integration testing: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Testing interfaces among components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Can be tested before components are completed by use of “stubs”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Progressively done on larger and larger groups of software components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Black-box and/or Gray-box testing</a:t>
            </a:r>
          </a:p>
        </p:txBody>
      </p:sp>
      <p:pic>
        <p:nvPicPr>
          <p:cNvPr id="5" name="Picture 2">
            <a:extLst>
              <a:ext uri="{FF2B5EF4-FFF2-40B4-BE49-F238E27FC236}">
                <a16:creationId xmlns:a16="http://schemas.microsoft.com/office/drawing/2014/main" id="{AF03B2BE-E337-F014-2D86-EBBCB0E54E0C}"/>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327181" y="92669"/>
            <a:ext cx="6735554" cy="510218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https://pgfyvqbpon.us-07.visual-paradigm.com/rest/diagrams/projects/clipboard/1_MWQW_96FYDwCJFwh?dummy=4HEu_96F0Ni.pAA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95785" y="4332157"/>
            <a:ext cx="6065240" cy="2525843"/>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pic>
        <p:nvPicPr>
          <p:cNvPr id="4" name="Picture 3" descr="A blue plastic pieces on a carpet&#10;&#10;Description automatically generated">
            <a:extLst>
              <a:ext uri="{FF2B5EF4-FFF2-40B4-BE49-F238E27FC236}">
                <a16:creationId xmlns:a16="http://schemas.microsoft.com/office/drawing/2014/main" id="{9907BF2B-E1BB-8D1A-1492-FF6819F250CF}"/>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0000" l="10000" r="90000">
                        <a14:foregroundMark x1="60020" y1="70238" x2="60020" y2="70238"/>
                        <a14:backgroundMark x1="24529" y1="32187" x2="24529" y2="32187"/>
                        <a14:backgroundMark x1="27803" y1="40829" x2="27803" y2="40829"/>
                        <a14:backgroundMark x1="32068" y1="46649" x2="32068" y2="46649"/>
                        <a14:backgroundMark x1="31870" y1="48765" x2="31870" y2="48765"/>
                        <a14:backgroundMark x1="13542" y1="28660" x2="13542" y2="28660"/>
                        <a14:backgroundMark x1="78943" y1="51411" x2="78943" y2="51411"/>
                        <a14:backgroundMark x1="73388" y1="51235" x2="73388" y2="51235"/>
                        <a14:backgroundMark x1="72991" y1="50882" x2="72991" y2="50882"/>
                        <a14:backgroundMark x1="74380" y1="50176" x2="74380" y2="50176"/>
                        <a14:backgroundMark x1="74082" y1="51411" x2="74082" y2="51411"/>
                        <a14:backgroundMark x1="79936" y1="51411" x2="79936" y2="51411"/>
                        <a14:backgroundMark x1="16518" y1="62346" x2="16518" y2="62346"/>
                        <a14:backgroundMark x1="30580" y1="49647" x2="30580" y2="49647"/>
                        <a14:backgroundMark x1="24330" y1="34480" x2="24330" y2="34480"/>
                        <a14:backgroundMark x1="30283" y1="81173" x2="30283" y2="81173"/>
                      </a14:backgroundRemoval>
                    </a14:imgEffect>
                  </a14:imgLayer>
                </a14:imgProps>
              </a:ext>
              <a:ext uri="{28A0092B-C50C-407E-A947-70E740481C1C}">
                <a14:useLocalDpi xmlns:a14="http://schemas.microsoft.com/office/drawing/2010/main" val="0"/>
              </a:ext>
            </a:extLst>
          </a:blip>
          <a:stretch>
            <a:fillRect/>
          </a:stretch>
        </p:blipFill>
        <p:spPr>
          <a:xfrm>
            <a:off x="-93786" y="4350857"/>
            <a:ext cx="3789571" cy="2131634"/>
          </a:xfrm>
          <a:prstGeom prst="rect">
            <a:avLst/>
          </a:prstGeom>
        </p:spPr>
      </p:pic>
    </p:spTree>
    <p:extLst>
      <p:ext uri="{BB962C8B-B14F-4D97-AF65-F5344CB8AC3E}">
        <p14:creationId xmlns:p14="http://schemas.microsoft.com/office/powerpoint/2010/main" val="147111442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788670"/>
          </a:xfrm>
          <a:solidFill>
            <a:schemeClr val="accent6">
              <a:lumMod val="20000"/>
              <a:lumOff val="80000"/>
            </a:schemeClr>
          </a:solidFill>
          <a:ln>
            <a:noFill/>
          </a:ln>
        </p:spPr>
        <p:txBody>
          <a:bodyPr/>
          <a:lstStyle/>
          <a:p>
            <a:r>
              <a:rPr lang="en-US" b="1" dirty="0"/>
              <a:t>Testing</a:t>
            </a:r>
          </a:p>
        </p:txBody>
      </p:sp>
      <p:sp>
        <p:nvSpPr>
          <p:cNvPr id="3" name="TextBox 2"/>
          <p:cNvSpPr txBox="1"/>
          <p:nvPr/>
        </p:nvSpPr>
        <p:spPr>
          <a:xfrm>
            <a:off x="41946" y="1149292"/>
            <a:ext cx="3607266"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rPr>
              <a:t>Example of driver:</a:t>
            </a:r>
          </a:p>
        </p:txBody>
      </p:sp>
      <p:pic>
        <p:nvPicPr>
          <p:cNvPr id="4" name="Picture 2">
            <a:extLst>
              <a:ext uri="{FF2B5EF4-FFF2-40B4-BE49-F238E27FC236}">
                <a16:creationId xmlns:a16="http://schemas.microsoft.com/office/drawing/2014/main" id="{C18274F4-6039-63FF-6A03-C3B228407941}"/>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97259" y="1873405"/>
            <a:ext cx="5682477" cy="430447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4C68BAF-1A5E-13F5-AAE7-82C587833ECB}"/>
              </a:ext>
            </a:extLst>
          </p:cNvPr>
          <p:cNvSpPr txBox="1"/>
          <p:nvPr/>
        </p:nvSpPr>
        <p:spPr>
          <a:xfrm>
            <a:off x="6034053" y="1985855"/>
            <a:ext cx="6060688" cy="3539430"/>
          </a:xfrm>
          <a:prstGeom prst="rect">
            <a:avLst/>
          </a:prstGeom>
          <a:solidFill>
            <a:srgbClr val="E2F0D9"/>
          </a:solidFill>
          <a:ln>
            <a:solidFill>
              <a:srgbClr val="E2F0D9"/>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public bool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TestHintAtRandomLocation</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(Puzzle puzzle)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try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Cell cells[] =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Algorithms.FindAllErrors</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(puzzle);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cells[] =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Algorithms.FindAllEmpty</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(puzzle);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Cell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cell</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GetCell</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(1,1);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int sol =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cell.GetSolution</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cell.SetValue</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(sol);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catch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 log error or write message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return false;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return true;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spTree>
    <p:extLst>
      <p:ext uri="{BB962C8B-B14F-4D97-AF65-F5344CB8AC3E}">
        <p14:creationId xmlns:p14="http://schemas.microsoft.com/office/powerpoint/2010/main" val="389168298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788670"/>
          </a:xfrm>
          <a:solidFill>
            <a:schemeClr val="accent6">
              <a:lumMod val="20000"/>
              <a:lumOff val="80000"/>
            </a:schemeClr>
          </a:solidFill>
          <a:ln>
            <a:noFill/>
          </a:ln>
        </p:spPr>
        <p:txBody>
          <a:bodyPr/>
          <a:lstStyle/>
          <a:p>
            <a:r>
              <a:rPr lang="en-US" b="1" dirty="0"/>
              <a:t>Testing</a:t>
            </a:r>
          </a:p>
        </p:txBody>
      </p:sp>
      <p:sp>
        <p:nvSpPr>
          <p:cNvPr id="3" name="TextBox 2"/>
          <p:cNvSpPr txBox="1"/>
          <p:nvPr/>
        </p:nvSpPr>
        <p:spPr>
          <a:xfrm>
            <a:off x="41946" y="1149292"/>
            <a:ext cx="3607266" cy="15696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rPr>
              <a:t>System testing: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Testing of completed system against its requirements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Black-box and/or Gray-box testing</a:t>
            </a:r>
          </a:p>
        </p:txBody>
      </p:sp>
      <p:pic>
        <p:nvPicPr>
          <p:cNvPr id="6" name="Picture 5"/>
          <p:cNvPicPr>
            <a:picLocks noChangeAspect="1"/>
          </p:cNvPicPr>
          <p:nvPr/>
        </p:nvPicPr>
        <p:blipFill>
          <a:blip r:embed="rId3"/>
          <a:stretch>
            <a:fillRect/>
          </a:stretch>
        </p:blipFill>
        <p:spPr>
          <a:xfrm>
            <a:off x="3456263" y="0"/>
            <a:ext cx="6056187" cy="3171134"/>
          </a:xfrm>
          <a:prstGeom prst="rect">
            <a:avLst/>
          </a:prstGeom>
        </p:spPr>
      </p:pic>
      <p:pic>
        <p:nvPicPr>
          <p:cNvPr id="7" name="Picture 6"/>
          <p:cNvPicPr>
            <a:picLocks noChangeAspect="1"/>
          </p:cNvPicPr>
          <p:nvPr/>
        </p:nvPicPr>
        <p:blipFill>
          <a:blip r:embed="rId4"/>
          <a:stretch>
            <a:fillRect/>
          </a:stretch>
        </p:blipFill>
        <p:spPr>
          <a:xfrm>
            <a:off x="5897461" y="2012323"/>
            <a:ext cx="6118944" cy="3061332"/>
          </a:xfrm>
          <a:prstGeom prst="rect">
            <a:avLst/>
          </a:prstGeom>
        </p:spPr>
      </p:pic>
      <p:grpSp>
        <p:nvGrpSpPr>
          <p:cNvPr id="15" name="Group 14">
            <a:extLst>
              <a:ext uri="{FF2B5EF4-FFF2-40B4-BE49-F238E27FC236}">
                <a16:creationId xmlns:a16="http://schemas.microsoft.com/office/drawing/2014/main" id="{7B616F34-1E62-ACE3-B966-82655390F48D}"/>
              </a:ext>
            </a:extLst>
          </p:cNvPr>
          <p:cNvGrpSpPr/>
          <p:nvPr/>
        </p:nvGrpSpPr>
        <p:grpSpPr>
          <a:xfrm>
            <a:off x="127439" y="3837008"/>
            <a:ext cx="9503043" cy="2932901"/>
            <a:chOff x="127439" y="3171134"/>
            <a:chExt cx="11660575" cy="3598775"/>
          </a:xfrm>
        </p:grpSpPr>
        <p:pic>
          <p:nvPicPr>
            <p:cNvPr id="4" name="Picture 3">
              <a:extLst>
                <a:ext uri="{FF2B5EF4-FFF2-40B4-BE49-F238E27FC236}">
                  <a16:creationId xmlns:a16="http://schemas.microsoft.com/office/drawing/2014/main" id="{4AF2E552-F573-96FF-AA58-ABDD94DD363E}"/>
                </a:ext>
              </a:extLst>
            </p:cNvPr>
            <p:cNvPicPr>
              <a:picLocks noChangeAspect="1"/>
            </p:cNvPicPr>
            <p:nvPr/>
          </p:nvPicPr>
          <p:blipFill>
            <a:blip r:embed="rId5"/>
            <a:stretch>
              <a:fillRect/>
            </a:stretch>
          </p:blipFill>
          <p:spPr>
            <a:xfrm>
              <a:off x="127439" y="3171134"/>
              <a:ext cx="2819459" cy="3597875"/>
            </a:xfrm>
            <a:prstGeom prst="rect">
              <a:avLst/>
            </a:prstGeom>
          </p:spPr>
        </p:pic>
        <p:pic>
          <p:nvPicPr>
            <p:cNvPr id="5" name="Picture 4">
              <a:extLst>
                <a:ext uri="{FF2B5EF4-FFF2-40B4-BE49-F238E27FC236}">
                  <a16:creationId xmlns:a16="http://schemas.microsoft.com/office/drawing/2014/main" id="{EF6AE3A1-CE2F-CB24-58FE-06AB075E9AB1}"/>
                </a:ext>
              </a:extLst>
            </p:cNvPr>
            <p:cNvPicPr>
              <a:picLocks noChangeAspect="1"/>
            </p:cNvPicPr>
            <p:nvPr/>
          </p:nvPicPr>
          <p:blipFill>
            <a:blip r:embed="rId6"/>
            <a:stretch>
              <a:fillRect/>
            </a:stretch>
          </p:blipFill>
          <p:spPr>
            <a:xfrm>
              <a:off x="3150989" y="3171134"/>
              <a:ext cx="2691025" cy="3598775"/>
            </a:xfrm>
            <a:prstGeom prst="rect">
              <a:avLst/>
            </a:prstGeom>
          </p:spPr>
        </p:pic>
        <p:pic>
          <p:nvPicPr>
            <p:cNvPr id="13" name="Picture 12">
              <a:extLst>
                <a:ext uri="{FF2B5EF4-FFF2-40B4-BE49-F238E27FC236}">
                  <a16:creationId xmlns:a16="http://schemas.microsoft.com/office/drawing/2014/main" id="{E8AB2520-D141-A95F-7EC4-56B6B5375D75}"/>
                </a:ext>
              </a:extLst>
            </p:cNvPr>
            <p:cNvPicPr>
              <a:picLocks noChangeAspect="1"/>
            </p:cNvPicPr>
            <p:nvPr/>
          </p:nvPicPr>
          <p:blipFill>
            <a:blip r:embed="rId7"/>
            <a:stretch>
              <a:fillRect/>
            </a:stretch>
          </p:blipFill>
          <p:spPr>
            <a:xfrm>
              <a:off x="6046105" y="3176210"/>
              <a:ext cx="2766223" cy="3593404"/>
            </a:xfrm>
            <a:prstGeom prst="rect">
              <a:avLst/>
            </a:prstGeom>
          </p:spPr>
        </p:pic>
        <p:pic>
          <p:nvPicPr>
            <p:cNvPr id="14" name="Picture 13">
              <a:extLst>
                <a:ext uri="{FF2B5EF4-FFF2-40B4-BE49-F238E27FC236}">
                  <a16:creationId xmlns:a16="http://schemas.microsoft.com/office/drawing/2014/main" id="{57C3B485-0E85-61D4-C153-66BDDE91EEAD}"/>
                </a:ext>
              </a:extLst>
            </p:cNvPr>
            <p:cNvPicPr>
              <a:picLocks noChangeAspect="1"/>
            </p:cNvPicPr>
            <p:nvPr/>
          </p:nvPicPr>
          <p:blipFill>
            <a:blip r:embed="rId8"/>
            <a:stretch>
              <a:fillRect/>
            </a:stretch>
          </p:blipFill>
          <p:spPr>
            <a:xfrm>
              <a:off x="9016419" y="3171135"/>
              <a:ext cx="2771595" cy="3593404"/>
            </a:xfrm>
            <a:prstGeom prst="rect">
              <a:avLst/>
            </a:prstGeom>
          </p:spPr>
        </p:pic>
      </p:grpSp>
    </p:spTree>
    <p:extLst>
      <p:ext uri="{BB962C8B-B14F-4D97-AF65-F5344CB8AC3E}">
        <p14:creationId xmlns:p14="http://schemas.microsoft.com/office/powerpoint/2010/main" val="13662082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640080" y="325369"/>
            <a:ext cx="4368602" cy="1956841"/>
          </a:xfrm>
        </p:spPr>
        <p:txBody>
          <a:bodyPr vert="horz" lIns="91440" tIns="45720" rIns="91440" bIns="45720" rtlCol="0" anchor="b">
            <a:normAutofit/>
          </a:bodyPr>
          <a:lstStyle/>
          <a:p>
            <a:r>
              <a:rPr lang="en-US" sz="5400" b="1" dirty="0"/>
              <a:t>Testing</a:t>
            </a:r>
          </a:p>
        </p:txBody>
      </p:sp>
      <p:sp>
        <p:nvSpPr>
          <p:cNvPr id="20"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p:cNvSpPr txBox="1"/>
          <p:nvPr/>
        </p:nvSpPr>
        <p:spPr>
          <a:xfrm>
            <a:off x="640080" y="2872899"/>
            <a:ext cx="4243589" cy="3320668"/>
          </a:xfrm>
          <a:prstGeom prst="rect">
            <a:avLst/>
          </a:prstGeom>
        </p:spPr>
        <p:txBody>
          <a:bodyPr vert="horz" lIns="91440" tIns="45720" rIns="91440" bIns="45720" rtlCol="0">
            <a:norm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200" b="1" i="0" u="none" strike="noStrike" kern="1200" cap="none" spc="0" normalizeH="0" baseline="0" noProof="0" dirty="0">
                <a:ln>
                  <a:noFill/>
                </a:ln>
                <a:solidFill>
                  <a:prstClr val="black"/>
                </a:solidFill>
                <a:effectLst/>
                <a:uLnTx/>
                <a:uFillTx/>
                <a:latin typeface="Calibri" panose="020F0502020204030204"/>
                <a:ea typeface="+mn-ea"/>
                <a:cs typeface="+mn-cs"/>
              </a:rPr>
              <a:t>Acceptance testing:</a:t>
            </a:r>
          </a:p>
          <a:p>
            <a:pPr marL="28575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200" b="0" i="0" u="none" strike="noStrike" kern="1200" cap="none" spc="0" normalizeH="0" baseline="0" noProof="0" dirty="0">
                <a:ln>
                  <a:noFill/>
                </a:ln>
                <a:solidFill>
                  <a:prstClr val="black"/>
                </a:solidFill>
                <a:effectLst/>
                <a:uLnTx/>
                <a:uFillTx/>
                <a:latin typeface="Calibri" panose="020F0502020204030204"/>
                <a:ea typeface="+mn-ea"/>
                <a:cs typeface="+mn-cs"/>
              </a:rPr>
              <a:t>User testing</a:t>
            </a:r>
          </a:p>
          <a:p>
            <a:pPr marL="28575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200" b="0" i="0" u="none" strike="noStrike" kern="1200" cap="none" spc="0" normalizeH="0" baseline="0" noProof="0" dirty="0">
                <a:ln>
                  <a:noFill/>
                </a:ln>
                <a:solidFill>
                  <a:prstClr val="black"/>
                </a:solidFill>
                <a:effectLst/>
                <a:uLnTx/>
                <a:uFillTx/>
                <a:latin typeface="Calibri" panose="020F0502020204030204"/>
                <a:ea typeface="+mn-ea"/>
                <a:cs typeface="+mn-cs"/>
              </a:rPr>
              <a:t>Regulatory testing</a:t>
            </a:r>
          </a:p>
          <a:p>
            <a:pPr marL="28575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200" b="0" i="0" u="none" strike="noStrike" kern="1200" cap="none" spc="0" normalizeH="0" baseline="0" noProof="0" dirty="0">
                <a:ln>
                  <a:noFill/>
                </a:ln>
                <a:solidFill>
                  <a:prstClr val="black"/>
                </a:solidFill>
                <a:effectLst/>
                <a:uLnTx/>
                <a:uFillTx/>
                <a:latin typeface="Calibri" panose="020F0502020204030204"/>
                <a:ea typeface="+mn-ea"/>
                <a:cs typeface="+mn-cs"/>
              </a:rPr>
              <a:t>Alpha / beta testing</a:t>
            </a:r>
          </a:p>
        </p:txBody>
      </p:sp>
      <p:pic>
        <p:nvPicPr>
          <p:cNvPr id="13" name="Picture 12">
            <a:extLst>
              <a:ext uri="{FF2B5EF4-FFF2-40B4-BE49-F238E27FC236}">
                <a16:creationId xmlns:a16="http://schemas.microsoft.com/office/drawing/2014/main" id="{043BC358-5974-BEEA-AF08-C1C502E6FB34}"/>
              </a:ext>
            </a:extLst>
          </p:cNvPr>
          <p:cNvPicPr>
            <a:picLocks noChangeAspect="1"/>
          </p:cNvPicPr>
          <p:nvPr/>
        </p:nvPicPr>
        <p:blipFill rotWithShape="1">
          <a:blip r:embed="rId3"/>
          <a:srcRect l="28023" r="6279" b="2"/>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21361736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460" y="784615"/>
            <a:ext cx="7768590" cy="5755422"/>
          </a:xfrm>
          <a:prstGeom prst="rect">
            <a:avLst/>
          </a:prstGeom>
          <a:noFill/>
        </p:spPr>
        <p:txBody>
          <a:bodyPr wrap="square" rtlCol="0">
            <a:spAutoFit/>
          </a:bodyPr>
          <a:lstStyle/>
          <a:p>
            <a:pPr marL="800100" marR="0" lvl="1"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Test-case design</a:t>
            </a:r>
          </a:p>
          <a:p>
            <a:pPr marL="1257300" marR="0" lvl="2"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Types</a:t>
            </a:r>
          </a:p>
          <a:p>
            <a:pPr marL="1714500" marR="0" lvl="3"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Levels</a:t>
            </a:r>
          </a:p>
          <a:p>
            <a:pPr marL="2171700" marR="0" lvl="4"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Unit</a:t>
            </a:r>
          </a:p>
          <a:p>
            <a:pPr marL="2628900" marR="0" lvl="5"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Boundary</a:t>
            </a:r>
          </a:p>
          <a:p>
            <a:pPr marL="2628900" marR="0" lvl="5"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Stubs</a:t>
            </a:r>
          </a:p>
          <a:p>
            <a:pPr marL="2171700" marR="0" lvl="4"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Integration</a:t>
            </a:r>
          </a:p>
          <a:p>
            <a:pPr marL="2628900" marR="0" lvl="5"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Top-down</a:t>
            </a:r>
          </a:p>
          <a:p>
            <a:pPr marL="3086100" marR="0" lvl="6"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Depth-first</a:t>
            </a:r>
          </a:p>
          <a:p>
            <a:pPr marL="3086100" marR="0" lvl="6"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Breadth-first</a:t>
            </a:r>
          </a:p>
          <a:p>
            <a:pPr marL="3086100" marR="0" lvl="6"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Stub out lower levels</a:t>
            </a:r>
          </a:p>
          <a:p>
            <a:pPr marL="2628900" marR="0" lvl="5"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Bottom-up</a:t>
            </a:r>
          </a:p>
          <a:p>
            <a:pPr marL="3086100" marR="0" lvl="6"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Drivers for upper levels</a:t>
            </a:r>
          </a:p>
          <a:p>
            <a:pPr marL="2628900" marR="0" lvl="5"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Regression testing</a:t>
            </a:r>
          </a:p>
          <a:p>
            <a:pPr marL="2171700" marR="0" lvl="4"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Validation – response time</a:t>
            </a:r>
          </a:p>
          <a:p>
            <a:pPr marL="2171700" marR="0" lvl="4"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System</a:t>
            </a:r>
          </a:p>
          <a:p>
            <a:pPr marL="2628900" marR="0" lvl="5"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Recovery testing</a:t>
            </a:r>
          </a:p>
          <a:p>
            <a:pPr marL="2628900" marR="0" lvl="5"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Security testing</a:t>
            </a:r>
          </a:p>
          <a:p>
            <a:pPr marL="2628900" marR="0" lvl="5"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Stress testing</a:t>
            </a:r>
          </a:p>
          <a:p>
            <a:pPr marL="2628900" marR="0" lvl="5"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Performance testing</a:t>
            </a:r>
          </a:p>
          <a:p>
            <a:pPr marL="2628900" marR="0" lvl="5"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Deployment testing</a:t>
            </a:r>
          </a:p>
          <a:p>
            <a:pPr marL="800100" marR="0" lvl="1"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Test execution</a:t>
            </a:r>
          </a:p>
          <a:p>
            <a:pPr marL="800100" marR="0" lvl="1"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Data collection and evaluation</a:t>
            </a:r>
          </a:p>
        </p:txBody>
      </p:sp>
      <p:sp>
        <p:nvSpPr>
          <p:cNvPr id="7" name="Slide Number Placeholder 2"/>
          <p:cNvSpPr>
            <a:spLocks noGrp="1"/>
          </p:cNvSpPr>
          <p:nvPr>
            <p:ph type="sldNum" sz="quarter" idx="12"/>
          </p:nvPr>
        </p:nvSpPr>
        <p:spPr>
          <a:xfrm>
            <a:off x="9448800" y="6492875"/>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17</a:t>
            </a:r>
          </a:p>
        </p:txBody>
      </p:sp>
      <p:pic>
        <p:nvPicPr>
          <p:cNvPr id="4" name="Picture 3"/>
          <p:cNvPicPr>
            <a:picLocks noChangeAspect="1"/>
          </p:cNvPicPr>
          <p:nvPr/>
        </p:nvPicPr>
        <p:blipFill rotWithShape="1">
          <a:blip r:embed="rId2"/>
          <a:srcRect l="74218" t="11498" b="69174"/>
          <a:stretch/>
        </p:blipFill>
        <p:spPr>
          <a:xfrm>
            <a:off x="5301178" y="1208014"/>
            <a:ext cx="6714696" cy="3221373"/>
          </a:xfrm>
          <a:prstGeom prst="rect">
            <a:avLst/>
          </a:prstGeom>
        </p:spPr>
      </p:pic>
      <p:sp>
        <p:nvSpPr>
          <p:cNvPr id="8" name="Rectangle 7"/>
          <p:cNvSpPr/>
          <p:nvPr/>
        </p:nvSpPr>
        <p:spPr>
          <a:xfrm>
            <a:off x="1136706" y="1551959"/>
            <a:ext cx="3183623" cy="237692"/>
          </a:xfrm>
          <a:prstGeom prst="rect">
            <a:avLst/>
          </a:prstGeom>
          <a:solidFill>
            <a:srgbClr val="F6FB35">
              <a:alpha val="3490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p:cNvSpPr/>
          <p:nvPr/>
        </p:nvSpPr>
        <p:spPr>
          <a:xfrm>
            <a:off x="1136706" y="2063688"/>
            <a:ext cx="3183623" cy="237692"/>
          </a:xfrm>
          <a:prstGeom prst="rect">
            <a:avLst/>
          </a:prstGeom>
          <a:solidFill>
            <a:srgbClr val="F6FB35">
              <a:alpha val="3490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p:cNvSpPr/>
          <p:nvPr/>
        </p:nvSpPr>
        <p:spPr>
          <a:xfrm>
            <a:off x="1983995" y="3288482"/>
            <a:ext cx="3183623" cy="237692"/>
          </a:xfrm>
          <a:prstGeom prst="rect">
            <a:avLst/>
          </a:prstGeom>
          <a:solidFill>
            <a:srgbClr val="F6FB35">
              <a:alpha val="3490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p:cNvSpPr/>
          <p:nvPr/>
        </p:nvSpPr>
        <p:spPr>
          <a:xfrm>
            <a:off x="1983995" y="3766655"/>
            <a:ext cx="3183623" cy="237692"/>
          </a:xfrm>
          <a:prstGeom prst="rect">
            <a:avLst/>
          </a:prstGeom>
          <a:solidFill>
            <a:srgbClr val="F6FB35">
              <a:alpha val="3490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p:cNvSpPr/>
          <p:nvPr/>
        </p:nvSpPr>
        <p:spPr>
          <a:xfrm>
            <a:off x="230694" y="5964573"/>
            <a:ext cx="3183623" cy="237692"/>
          </a:xfrm>
          <a:prstGeom prst="rect">
            <a:avLst/>
          </a:prstGeom>
          <a:solidFill>
            <a:srgbClr val="F6FB35">
              <a:alpha val="3490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Title 1"/>
          <p:cNvSpPr txBox="1">
            <a:spLocks/>
          </p:cNvSpPr>
          <p:nvPr/>
        </p:nvSpPr>
        <p:spPr>
          <a:xfrm>
            <a:off x="0" y="1"/>
            <a:ext cx="12192000" cy="788670"/>
          </a:xfrm>
          <a:prstGeom prst="rect">
            <a:avLst/>
          </a:prstGeom>
          <a:blipFill>
            <a:blip r:embed="rId3"/>
            <a:tile tx="0" ty="0" sx="100000" sy="100000" flip="none" algn="tl"/>
          </a:blipFill>
          <a:ln>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a:ln>
                  <a:noFill/>
                </a:ln>
                <a:solidFill>
                  <a:prstClr val="black"/>
                </a:solidFill>
                <a:effectLst/>
                <a:uLnTx/>
                <a:uFillTx/>
                <a:latin typeface="Calibri Light" panose="020F0302020204030204"/>
                <a:ea typeface="+mj-ea"/>
                <a:cs typeface="+mj-cs"/>
              </a:rPr>
              <a:t>Testing</a:t>
            </a:r>
          </a:p>
        </p:txBody>
      </p:sp>
    </p:spTree>
    <p:extLst>
      <p:ext uri="{BB962C8B-B14F-4D97-AF65-F5344CB8AC3E}">
        <p14:creationId xmlns:p14="http://schemas.microsoft.com/office/powerpoint/2010/main" val="153864824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788670"/>
          </a:xfrm>
          <a:blipFill>
            <a:blip r:embed="rId3"/>
            <a:tile tx="0" ty="0" sx="100000" sy="100000" flip="none" algn="tl"/>
          </a:blipFill>
          <a:ln>
            <a:noFill/>
          </a:ln>
        </p:spPr>
        <p:txBody>
          <a:bodyPr>
            <a:normAutofit fontScale="90000"/>
          </a:bodyPr>
          <a:lstStyle/>
          <a:p>
            <a:r>
              <a:rPr lang="en-US" b="1" dirty="0"/>
              <a:t>Junit </a:t>
            </a:r>
            <a:r>
              <a:rPr lang="en-US" sz="2700" b="1" dirty="0"/>
              <a:t>(example of how to create Drivers for testing when “upper” levels are missing. And much more…)</a:t>
            </a:r>
          </a:p>
        </p:txBody>
      </p:sp>
      <p:sp>
        <p:nvSpPr>
          <p:cNvPr id="12" name="TextBox 11"/>
          <p:cNvSpPr txBox="1"/>
          <p:nvPr/>
        </p:nvSpPr>
        <p:spPr>
          <a:xfrm>
            <a:off x="221573" y="791344"/>
            <a:ext cx="5029935" cy="483209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import </a:t>
            </a:r>
            <a:r>
              <a:rPr kumimoji="0" lang="en-US" sz="1400" b="0" i="0" u="none" strike="noStrike" kern="1200" cap="none" spc="0" normalizeH="0" baseline="0" noProof="0" dirty="0" err="1">
                <a:ln>
                  <a:noFill/>
                </a:ln>
                <a:solidFill>
                  <a:prstClr val="black"/>
                </a:solidFill>
                <a:effectLst/>
                <a:uLnTx/>
                <a:uFillTx/>
                <a:latin typeface="Calibri" panose="020F0502020204030204"/>
                <a:ea typeface="+mn-ea"/>
                <a:cs typeface="+mn-cs"/>
              </a:rPr>
              <a:t>org.junit</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public class </a:t>
            </a:r>
            <a:r>
              <a:rPr kumimoji="0" lang="en-US" sz="1400" b="0" i="0" u="none" strike="noStrike" kern="1200" cap="none" spc="0" normalizeH="0" baseline="0" noProof="0" dirty="0" err="1">
                <a:ln>
                  <a:noFill/>
                </a:ln>
                <a:solidFill>
                  <a:prstClr val="black"/>
                </a:solidFill>
                <a:effectLst/>
                <a:uLnTx/>
                <a:uFillTx/>
                <a:latin typeface="Calibri" panose="020F0502020204030204"/>
                <a:ea typeface="+mn-ea"/>
                <a:cs typeface="+mn-cs"/>
              </a:rPr>
              <a:t>FoobarTest</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400" b="0" i="0" u="none" strike="noStrike" kern="1200" cap="none" spc="0" normalizeH="0" baseline="0" noProof="0" dirty="0" err="1">
                <a:ln>
                  <a:noFill/>
                </a:ln>
                <a:solidFill>
                  <a:prstClr val="black"/>
                </a:solidFill>
                <a:effectLst/>
                <a:uLnTx/>
                <a:uFillTx/>
                <a:latin typeface="Calibri" panose="020F0502020204030204"/>
                <a:ea typeface="+mn-ea"/>
                <a:cs typeface="+mn-cs"/>
              </a:rPr>
              <a:t>BeforeClass</a:t>
            </a: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public static void </a:t>
            </a:r>
            <a:r>
              <a:rPr kumimoji="0" lang="en-US" sz="1400" b="0" i="0" u="none" strike="noStrike" kern="1200" cap="none" spc="0" normalizeH="0" baseline="0" noProof="0" dirty="0" err="1">
                <a:ln>
                  <a:noFill/>
                </a:ln>
                <a:solidFill>
                  <a:prstClr val="black"/>
                </a:solidFill>
                <a:effectLst/>
                <a:uLnTx/>
                <a:uFillTx/>
                <a:latin typeface="Calibri" panose="020F0502020204030204"/>
                <a:ea typeface="+mn-ea"/>
                <a:cs typeface="+mn-cs"/>
              </a:rPr>
              <a:t>setUpClass</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throws Exception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 Code executed before the first test method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@Before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public void </a:t>
            </a:r>
            <a:r>
              <a:rPr kumimoji="0" lang="en-US" sz="1400" b="0" i="0" u="none" strike="noStrike" kern="1200" cap="none" spc="0" normalizeH="0" baseline="0" noProof="0" dirty="0" err="1">
                <a:ln>
                  <a:noFill/>
                </a:ln>
                <a:solidFill>
                  <a:prstClr val="black"/>
                </a:solidFill>
                <a:effectLst/>
                <a:uLnTx/>
                <a:uFillTx/>
                <a:latin typeface="Calibri" panose="020F0502020204030204"/>
                <a:ea typeface="+mn-ea"/>
                <a:cs typeface="+mn-cs"/>
              </a:rPr>
              <a:t>setUp</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throws Exception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 Code executed before each test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@Test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public void </a:t>
            </a:r>
            <a:r>
              <a:rPr kumimoji="0" lang="en-US" sz="1400" b="0" i="0" u="none" strike="noStrike" kern="1200" cap="none" spc="0" normalizeH="0" baseline="0" noProof="0" dirty="0" err="1">
                <a:ln>
                  <a:noFill/>
                </a:ln>
                <a:solidFill>
                  <a:prstClr val="black"/>
                </a:solidFill>
                <a:effectLst/>
                <a:uLnTx/>
                <a:uFillTx/>
                <a:latin typeface="Calibri" panose="020F0502020204030204"/>
                <a:ea typeface="+mn-ea"/>
                <a:cs typeface="+mn-cs"/>
              </a:rPr>
              <a:t>testOneThing</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 Code that tests one thing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@Test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public void </a:t>
            </a:r>
            <a:r>
              <a:rPr kumimoji="0" lang="en-US" sz="1400" b="0" i="0" u="none" strike="noStrike" kern="1200" cap="none" spc="0" normalizeH="0" baseline="0" noProof="0" dirty="0" err="1">
                <a:ln>
                  <a:noFill/>
                </a:ln>
                <a:solidFill>
                  <a:prstClr val="black"/>
                </a:solidFill>
                <a:effectLst/>
                <a:uLnTx/>
                <a:uFillTx/>
                <a:latin typeface="Calibri" panose="020F0502020204030204"/>
                <a:ea typeface="+mn-ea"/>
                <a:cs typeface="+mn-cs"/>
              </a:rPr>
              <a:t>testAnotherThing</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 Code that tests another thing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sp>
        <p:nvSpPr>
          <p:cNvPr id="3" name="Slide Number Placeholder 2"/>
          <p:cNvSpPr>
            <a:spLocks noGrp="1"/>
          </p:cNvSpPr>
          <p:nvPr>
            <p:ph type="sldNum" sz="quarter" idx="12"/>
          </p:nvPr>
        </p:nvSpPr>
        <p:spPr>
          <a:xfrm>
            <a:off x="9448800" y="6492875"/>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61BBF0-7AC7-4757-B695-A62919CB5B8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6" name="TextBox 5"/>
          <p:cNvSpPr txBox="1"/>
          <p:nvPr/>
        </p:nvSpPr>
        <p:spPr>
          <a:xfrm>
            <a:off x="5415757" y="792742"/>
            <a:ext cx="5029935" cy="461664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@Test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public void </a:t>
            </a:r>
            <a:r>
              <a:rPr kumimoji="0" lang="en-US" sz="1400" b="0" i="0" u="none" strike="noStrike" kern="1200" cap="none" spc="0" normalizeH="0" baseline="0" noProof="0" dirty="0" err="1">
                <a:ln>
                  <a:noFill/>
                </a:ln>
                <a:solidFill>
                  <a:prstClr val="black"/>
                </a:solidFill>
                <a:effectLst/>
                <a:uLnTx/>
                <a:uFillTx/>
                <a:latin typeface="Calibri" panose="020F0502020204030204"/>
                <a:ea typeface="+mn-ea"/>
                <a:cs typeface="+mn-cs"/>
              </a:rPr>
              <a:t>testAnotherThing</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 Code that tests another thing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@Test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public void </a:t>
            </a:r>
            <a:r>
              <a:rPr kumimoji="0" lang="en-US" sz="1400" b="0" i="0" u="none" strike="noStrike" kern="1200" cap="none" spc="0" normalizeH="0" baseline="0" noProof="0" dirty="0" err="1">
                <a:ln>
                  <a:noFill/>
                </a:ln>
                <a:solidFill>
                  <a:prstClr val="black"/>
                </a:solidFill>
                <a:effectLst/>
                <a:uLnTx/>
                <a:uFillTx/>
                <a:latin typeface="Calibri" panose="020F0502020204030204"/>
                <a:ea typeface="+mn-ea"/>
                <a:cs typeface="+mn-cs"/>
              </a:rPr>
              <a:t>testSomethingElse</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 Code that tests something else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@After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public void </a:t>
            </a:r>
            <a:r>
              <a:rPr kumimoji="0" lang="en-US" sz="1400" b="0" i="0" u="none" strike="noStrike" kern="1200" cap="none" spc="0" normalizeH="0" baseline="0" noProof="0" dirty="0" err="1">
                <a:ln>
                  <a:noFill/>
                </a:ln>
                <a:solidFill>
                  <a:prstClr val="black"/>
                </a:solidFill>
                <a:effectLst/>
                <a:uLnTx/>
                <a:uFillTx/>
                <a:latin typeface="Calibri" panose="020F0502020204030204"/>
                <a:ea typeface="+mn-ea"/>
                <a:cs typeface="+mn-cs"/>
              </a:rPr>
              <a:t>tearDown</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throws Exception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 Code executed after each test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400" b="0" i="0" u="none" strike="noStrike" kern="1200" cap="none" spc="0" normalizeH="0" baseline="0" noProof="0" dirty="0" err="1">
                <a:ln>
                  <a:noFill/>
                </a:ln>
                <a:solidFill>
                  <a:prstClr val="black"/>
                </a:solidFill>
                <a:effectLst/>
                <a:uLnTx/>
                <a:uFillTx/>
                <a:latin typeface="Calibri" panose="020F0502020204030204"/>
                <a:ea typeface="+mn-ea"/>
                <a:cs typeface="+mn-cs"/>
              </a:rPr>
              <a:t>AfterClass</a:t>
            </a: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public static void </a:t>
            </a:r>
            <a:r>
              <a:rPr kumimoji="0" lang="en-US" sz="1400" b="0" i="0" u="none" strike="noStrike" kern="1200" cap="none" spc="0" normalizeH="0" baseline="0" noProof="0" dirty="0" err="1">
                <a:ln>
                  <a:noFill/>
                </a:ln>
                <a:solidFill>
                  <a:prstClr val="black"/>
                </a:solidFill>
                <a:effectLst/>
                <a:uLnTx/>
                <a:uFillTx/>
                <a:latin typeface="Calibri" panose="020F0502020204030204"/>
                <a:ea typeface="+mn-ea"/>
                <a:cs typeface="+mn-cs"/>
              </a:rPr>
              <a:t>tearDownClass</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throws Exception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 Code executed after the last test method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TextBox 4"/>
          <p:cNvSpPr txBox="1"/>
          <p:nvPr/>
        </p:nvSpPr>
        <p:spPr>
          <a:xfrm>
            <a:off x="285226" y="5696125"/>
            <a:ext cx="11325137"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 research survey performed in 2013 across 10,000 Java projects hosted on GitHub found that JUnit (in a tie with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4" tooltip="SLF4J"/>
              </a:rPr>
              <a:t>slf4j-api</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was the most commonly included external library. Each library was used by 30.7% of projects</a:t>
            </a:r>
          </a:p>
        </p:txBody>
      </p:sp>
      <p:sp>
        <p:nvSpPr>
          <p:cNvPr id="7" name="TextBox 6"/>
          <p:cNvSpPr txBox="1"/>
          <p:nvPr/>
        </p:nvSpPr>
        <p:spPr>
          <a:xfrm>
            <a:off x="0" y="6547391"/>
            <a:ext cx="5301842"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From: </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hlinkClick r:id="rId5"/>
              </a:rPr>
              <a:t>https://en.wikipedia.org/wiki/JUnit</a:t>
            </a: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 name="Folded Corner 17">
            <a:extLst>
              <a:ext uri="{FF2B5EF4-FFF2-40B4-BE49-F238E27FC236}">
                <a16:creationId xmlns:a16="http://schemas.microsoft.com/office/drawing/2014/main" id="{DEE7FAD7-2C9E-7CE0-8B12-06FFB3759E4D}"/>
              </a:ext>
            </a:extLst>
          </p:cNvPr>
          <p:cNvSpPr/>
          <p:nvPr/>
        </p:nvSpPr>
        <p:spPr>
          <a:xfrm>
            <a:off x="9162124" y="1770927"/>
            <a:ext cx="2567135" cy="1658073"/>
          </a:xfrm>
          <a:prstGeom prst="foldedCorner">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Test results can be written to the console, a file, or even a spreadsheet</a:t>
            </a:r>
          </a:p>
        </p:txBody>
      </p:sp>
    </p:spTree>
    <p:extLst>
      <p:ext uri="{BB962C8B-B14F-4D97-AF65-F5344CB8AC3E}">
        <p14:creationId xmlns:p14="http://schemas.microsoft.com/office/powerpoint/2010/main" val="131836045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788670"/>
          </a:xfrm>
          <a:blipFill>
            <a:blip r:embed="rId3"/>
            <a:tile tx="0" ty="0" sx="100000" sy="100000" flip="none" algn="tl"/>
          </a:blipFill>
          <a:ln>
            <a:noFill/>
          </a:ln>
        </p:spPr>
        <p:txBody>
          <a:bodyPr>
            <a:normAutofit/>
          </a:bodyPr>
          <a:lstStyle/>
          <a:p>
            <a:r>
              <a:rPr lang="en-US" b="1" dirty="0"/>
              <a:t>More on testing</a:t>
            </a:r>
          </a:p>
        </p:txBody>
      </p:sp>
      <p:sp>
        <p:nvSpPr>
          <p:cNvPr id="12" name="TextBox 11"/>
          <p:cNvSpPr txBox="1"/>
          <p:nvPr/>
        </p:nvSpPr>
        <p:spPr>
          <a:xfrm>
            <a:off x="422909" y="782955"/>
            <a:ext cx="11279733"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Python Example</a:t>
            </a:r>
          </a:p>
        </p:txBody>
      </p:sp>
      <p:sp>
        <p:nvSpPr>
          <p:cNvPr id="3" name="Slide Number Placeholder 2"/>
          <p:cNvSpPr>
            <a:spLocks noGrp="1"/>
          </p:cNvSpPr>
          <p:nvPr>
            <p:ph type="sldNum" sz="quarter" idx="12"/>
          </p:nvPr>
        </p:nvSpPr>
        <p:spPr>
          <a:xfrm>
            <a:off x="9448800" y="6492875"/>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61BBF0-7AC7-4757-B695-A62919CB5B8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4" name="TextBox 3"/>
          <p:cNvSpPr txBox="1"/>
          <p:nvPr/>
        </p:nvSpPr>
        <p:spPr>
          <a:xfrm>
            <a:off x="285226" y="1283516"/>
            <a:ext cx="5704513" cy="4524315"/>
          </a:xfrm>
          <a:prstGeom prst="rect">
            <a:avLst/>
          </a:prstGeom>
          <a:solidFill>
            <a:schemeClr val="tx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srgbClr val="569CD6"/>
                </a:solidFill>
                <a:effectLst/>
                <a:uLnTx/>
                <a:uFillTx/>
                <a:latin typeface="Consolas" panose="020B0609020204030204" pitchFamily="49" charset="0"/>
                <a:ea typeface="+mn-ea"/>
                <a:cs typeface="+mn-cs"/>
              </a:rPr>
              <a:t>def</a:t>
            </a:r>
            <a:r>
              <a:rPr kumimoji="0" lang="en-U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err="1">
                <a:ln>
                  <a:noFill/>
                </a:ln>
                <a:solidFill>
                  <a:srgbClr val="DCDCAA"/>
                </a:solidFill>
                <a:effectLst/>
                <a:uLnTx/>
                <a:uFillTx/>
                <a:latin typeface="Consolas" panose="020B0609020204030204" pitchFamily="49" charset="0"/>
                <a:ea typeface="+mn-ea"/>
                <a:cs typeface="+mn-cs"/>
              </a:rPr>
              <a:t>DiabolicalGame</a:t>
            </a:r>
            <a:r>
              <a:rPr kumimoji="0" lang="en-U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C586C0"/>
                </a:solidFill>
                <a:effectLst/>
                <a:uLnTx/>
                <a:uFillTx/>
                <a:latin typeface="Consolas" panose="020B0609020204030204" pitchFamily="49" charset="0"/>
                <a:ea typeface="+mn-ea"/>
                <a:cs typeface="+mn-cs"/>
              </a:rPr>
              <a:t>return</a:t>
            </a:r>
            <a:r>
              <a:rPr kumimoji="0" lang="en-U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B5CEA8"/>
                </a:solidFill>
                <a:effectLst/>
                <a:uLnTx/>
                <a:uFillTx/>
                <a:latin typeface="Consolas" panose="020B0609020204030204" pitchFamily="49" charset="0"/>
                <a:ea typeface="+mn-ea"/>
                <a:cs typeface="+mn-cs"/>
              </a:rPr>
              <a:t>0</a:t>
            </a:r>
            <a:r>
              <a:rPr kumimoji="0" lang="en-U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n-US" sz="1800" b="0" i="0" u="none" strike="noStrike" kern="1200" cap="none" spc="0" normalizeH="0" baseline="0" noProof="0" dirty="0">
                <a:ln>
                  <a:noFill/>
                </a:ln>
                <a:solidFill>
                  <a:srgbClr val="B5CEA8"/>
                </a:solidFill>
                <a:effectLst/>
                <a:uLnTx/>
                <a:uFillTx/>
                <a:latin typeface="Consolas" panose="020B0609020204030204" pitchFamily="49" charset="0"/>
                <a:ea typeface="+mn-ea"/>
                <a:cs typeface="+mn-cs"/>
              </a:rPr>
              <a:t>0</a:t>
            </a:r>
            <a:r>
              <a:rPr kumimoji="0" lang="en-U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n-US" sz="1800" b="0" i="0" u="none" strike="noStrike" kern="1200" cap="none" spc="0" normalizeH="0" baseline="0" noProof="0" dirty="0">
                <a:ln>
                  <a:noFill/>
                </a:ln>
                <a:solidFill>
                  <a:srgbClr val="B5CEA8"/>
                </a:solidFill>
                <a:effectLst/>
                <a:uLnTx/>
                <a:uFillTx/>
                <a:latin typeface="Consolas" panose="020B0609020204030204" pitchFamily="49" charset="0"/>
                <a:ea typeface="+mn-ea"/>
                <a:cs typeface="+mn-cs"/>
              </a:rPr>
              <a:t>4</a:t>
            </a:r>
            <a:r>
              <a:rPr kumimoji="0" lang="en-U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B5CEA8"/>
                </a:solidFill>
                <a:effectLst/>
                <a:uLnTx/>
                <a:uFillTx/>
                <a:latin typeface="Consolas" panose="020B0609020204030204" pitchFamily="49" charset="0"/>
                <a:ea typeface="+mn-ea"/>
                <a:cs typeface="+mn-cs"/>
              </a:rPr>
              <a:t>0</a:t>
            </a:r>
            <a:r>
              <a:rPr kumimoji="0" lang="en-U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n-US" sz="1800" b="0" i="0" u="none" strike="noStrike" kern="1200" cap="none" spc="0" normalizeH="0" baseline="0" noProof="0" dirty="0">
                <a:ln>
                  <a:noFill/>
                </a:ln>
                <a:solidFill>
                  <a:srgbClr val="B5CEA8"/>
                </a:solidFill>
                <a:effectLst/>
                <a:uLnTx/>
                <a:uFillTx/>
                <a:latin typeface="Consolas" panose="020B0609020204030204" pitchFamily="49" charset="0"/>
                <a:ea typeface="+mn-ea"/>
                <a:cs typeface="+mn-cs"/>
              </a:rPr>
              <a:t>2</a:t>
            </a:r>
            <a:r>
              <a:rPr kumimoji="0" lang="en-U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n-US" sz="1800" b="0" i="0" u="none" strike="noStrike" kern="1200" cap="none" spc="0" normalizeH="0" baseline="0" noProof="0" dirty="0">
                <a:ln>
                  <a:noFill/>
                </a:ln>
                <a:solidFill>
                  <a:srgbClr val="B5CEA8"/>
                </a:solidFill>
                <a:effectLst/>
                <a:uLnTx/>
                <a:uFillTx/>
                <a:latin typeface="Consolas" panose="020B0609020204030204" pitchFamily="49" charset="0"/>
                <a:ea typeface="+mn-ea"/>
                <a:cs typeface="+mn-cs"/>
              </a:rPr>
              <a:t>0</a:t>
            </a:r>
            <a:r>
              <a:rPr kumimoji="0" lang="en-U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B5CEA8"/>
                </a:solidFill>
                <a:effectLst/>
                <a:uLnTx/>
                <a:uFillTx/>
                <a:latin typeface="Consolas" panose="020B0609020204030204" pitchFamily="49" charset="0"/>
                <a:ea typeface="+mn-ea"/>
                <a:cs typeface="+mn-cs"/>
              </a:rPr>
              <a:t>6</a:t>
            </a:r>
            <a:r>
              <a:rPr kumimoji="0" lang="en-U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n-US" sz="1800" b="0" i="0" u="none" strike="noStrike" kern="1200" cap="none" spc="0" normalizeH="0" baseline="0" noProof="0" dirty="0">
                <a:ln>
                  <a:noFill/>
                </a:ln>
                <a:solidFill>
                  <a:srgbClr val="B5CEA8"/>
                </a:solidFill>
                <a:effectLst/>
                <a:uLnTx/>
                <a:uFillTx/>
                <a:latin typeface="Consolas" panose="020B0609020204030204" pitchFamily="49" charset="0"/>
                <a:ea typeface="+mn-ea"/>
                <a:cs typeface="+mn-cs"/>
              </a:rPr>
              <a:t>0</a:t>
            </a:r>
            <a:r>
              <a:rPr kumimoji="0" lang="en-U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n-US" sz="1800" b="0" i="0" u="none" strike="noStrike" kern="1200" cap="none" spc="0" normalizeH="0" baseline="0" noProof="0" dirty="0">
                <a:ln>
                  <a:noFill/>
                </a:ln>
                <a:solidFill>
                  <a:srgbClr val="B5CEA8"/>
                </a:solidFill>
                <a:effectLst/>
                <a:uLnTx/>
                <a:uFillTx/>
                <a:latin typeface="Consolas" panose="020B0609020204030204" pitchFamily="49" charset="0"/>
                <a:ea typeface="+mn-ea"/>
                <a:cs typeface="+mn-cs"/>
              </a:rPr>
              <a:t>0</a:t>
            </a:r>
            <a:r>
              <a:rPr kumimoji="0" lang="en-U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B5CEA8"/>
                </a:solidFill>
                <a:effectLst/>
                <a:uLnTx/>
                <a:uFillTx/>
                <a:latin typeface="Consolas" panose="020B0609020204030204" pitchFamily="49" charset="0"/>
                <a:ea typeface="+mn-ea"/>
                <a:cs typeface="+mn-cs"/>
              </a:rPr>
              <a:t>5</a:t>
            </a:r>
            <a:r>
              <a:rPr kumimoji="0" lang="en-U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n-US" sz="1800" b="0" i="0" u="none" strike="noStrike" kern="1200" cap="none" spc="0" normalizeH="0" baseline="0" noProof="0" dirty="0">
                <a:ln>
                  <a:noFill/>
                </a:ln>
                <a:solidFill>
                  <a:srgbClr val="B5CEA8"/>
                </a:solidFill>
                <a:effectLst/>
                <a:uLnTx/>
                <a:uFillTx/>
                <a:latin typeface="Consolas" panose="020B0609020204030204" pitchFamily="49" charset="0"/>
                <a:ea typeface="+mn-ea"/>
                <a:cs typeface="+mn-cs"/>
              </a:rPr>
              <a:t>0</a:t>
            </a:r>
            <a:r>
              <a:rPr kumimoji="0" lang="en-U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n-US" sz="1800" b="0" i="0" u="none" strike="noStrike" kern="1200" cap="none" spc="0" normalizeH="0" baseline="0" noProof="0" dirty="0">
                <a:ln>
                  <a:noFill/>
                </a:ln>
                <a:solidFill>
                  <a:srgbClr val="B5CEA8"/>
                </a:solidFill>
                <a:effectLst/>
                <a:uLnTx/>
                <a:uFillTx/>
                <a:latin typeface="Consolas" panose="020B0609020204030204" pitchFamily="49" charset="0"/>
                <a:ea typeface="+mn-ea"/>
                <a:cs typeface="+mn-cs"/>
              </a:rPr>
              <a:t>1</a:t>
            </a:r>
            <a:r>
              <a:rPr kumimoji="0" lang="en-U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B5CEA8"/>
                </a:solidFill>
                <a:effectLst/>
                <a:uLnTx/>
                <a:uFillTx/>
                <a:latin typeface="Consolas" panose="020B0609020204030204" pitchFamily="49" charset="0"/>
                <a:ea typeface="+mn-ea"/>
                <a:cs typeface="+mn-cs"/>
              </a:rPr>
              <a:t>0</a:t>
            </a:r>
            <a:r>
              <a:rPr kumimoji="0" lang="en-U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n-US" sz="1800" b="0" i="0" u="none" strike="noStrike" kern="1200" cap="none" spc="0" normalizeH="0" baseline="0" noProof="0" dirty="0">
                <a:ln>
                  <a:noFill/>
                </a:ln>
                <a:solidFill>
                  <a:srgbClr val="B5CEA8"/>
                </a:solidFill>
                <a:effectLst/>
                <a:uLnTx/>
                <a:uFillTx/>
                <a:latin typeface="Consolas" panose="020B0609020204030204" pitchFamily="49" charset="0"/>
                <a:ea typeface="+mn-ea"/>
                <a:cs typeface="+mn-cs"/>
              </a:rPr>
              <a:t>8</a:t>
            </a:r>
            <a:r>
              <a:rPr kumimoji="0" lang="en-U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n-US" sz="1800" b="0" i="0" u="none" strike="noStrike" kern="1200" cap="none" spc="0" normalizeH="0" baseline="0" noProof="0" dirty="0">
                <a:ln>
                  <a:noFill/>
                </a:ln>
                <a:solidFill>
                  <a:srgbClr val="B5CEA8"/>
                </a:solidFill>
                <a:effectLst/>
                <a:uLnTx/>
                <a:uFillTx/>
                <a:latin typeface="Consolas" panose="020B0609020204030204" pitchFamily="49" charset="0"/>
                <a:ea typeface="+mn-ea"/>
                <a:cs typeface="+mn-cs"/>
              </a:rPr>
              <a:t>0</a:t>
            </a:r>
            <a:r>
              <a:rPr kumimoji="0" lang="en-U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B5CEA8"/>
                </a:solidFill>
                <a:effectLst/>
                <a:uLnTx/>
                <a:uFillTx/>
                <a:latin typeface="Consolas" panose="020B0609020204030204" pitchFamily="49" charset="0"/>
                <a:ea typeface="+mn-ea"/>
                <a:cs typeface="+mn-cs"/>
              </a:rPr>
              <a:t>0</a:t>
            </a:r>
            <a:r>
              <a:rPr kumimoji="0" lang="en-U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n-US" sz="1800" b="0" i="0" u="none" strike="noStrike" kern="1200" cap="none" spc="0" normalizeH="0" baseline="0" noProof="0" dirty="0">
                <a:ln>
                  <a:noFill/>
                </a:ln>
                <a:solidFill>
                  <a:srgbClr val="B5CEA8"/>
                </a:solidFill>
                <a:effectLst/>
                <a:uLnTx/>
                <a:uFillTx/>
                <a:latin typeface="Consolas" panose="020B0609020204030204" pitchFamily="49" charset="0"/>
                <a:ea typeface="+mn-ea"/>
                <a:cs typeface="+mn-cs"/>
              </a:rPr>
              <a:t>0</a:t>
            </a:r>
            <a:r>
              <a:rPr kumimoji="0" lang="en-U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n-US" sz="1800" b="0" i="0" u="none" strike="noStrike" kern="1200" cap="none" spc="0" normalizeH="0" baseline="0" noProof="0" dirty="0">
                <a:ln>
                  <a:noFill/>
                </a:ln>
                <a:solidFill>
                  <a:srgbClr val="B5CEA8"/>
                </a:solidFill>
                <a:effectLst/>
                <a:uLnTx/>
                <a:uFillTx/>
                <a:latin typeface="Consolas" panose="020B0609020204030204" pitchFamily="49" charset="0"/>
                <a:ea typeface="+mn-ea"/>
                <a:cs typeface="+mn-cs"/>
              </a:rPr>
              <a:t>0</a:t>
            </a:r>
            <a:r>
              <a:rPr kumimoji="0" lang="en-U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B5CEA8"/>
                </a:solidFill>
                <a:effectLst/>
                <a:uLnTx/>
                <a:uFillTx/>
                <a:latin typeface="Consolas" panose="020B0609020204030204" pitchFamily="49" charset="0"/>
                <a:ea typeface="+mn-ea"/>
                <a:cs typeface="+mn-cs"/>
              </a:rPr>
              <a:t>9</a:t>
            </a:r>
            <a:r>
              <a:rPr kumimoji="0" lang="en-U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n-US" sz="1800" b="0" i="0" u="none" strike="noStrike" kern="1200" cap="none" spc="0" normalizeH="0" baseline="0" noProof="0" dirty="0">
                <a:ln>
                  <a:noFill/>
                </a:ln>
                <a:solidFill>
                  <a:srgbClr val="B5CEA8"/>
                </a:solidFill>
                <a:effectLst/>
                <a:uLnTx/>
                <a:uFillTx/>
                <a:latin typeface="Consolas" panose="020B0609020204030204" pitchFamily="49" charset="0"/>
                <a:ea typeface="+mn-ea"/>
                <a:cs typeface="+mn-cs"/>
              </a:rPr>
              <a:t>0</a:t>
            </a:r>
            <a:r>
              <a:rPr kumimoji="0" lang="en-U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n-US" sz="1800" b="0" i="0" u="none" strike="noStrike" kern="1200" cap="none" spc="0" normalizeH="0" baseline="0" noProof="0" dirty="0">
                <a:ln>
                  <a:noFill/>
                </a:ln>
                <a:solidFill>
                  <a:srgbClr val="B5CEA8"/>
                </a:solidFill>
                <a:effectLst/>
                <a:uLnTx/>
                <a:uFillTx/>
                <a:latin typeface="Consolas" panose="020B0609020204030204" pitchFamily="49" charset="0"/>
                <a:ea typeface="+mn-ea"/>
                <a:cs typeface="+mn-cs"/>
              </a:rPr>
              <a:t>0</a:t>
            </a:r>
            <a:r>
              <a:rPr kumimoji="0" lang="en-U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B5CEA8"/>
                </a:solidFill>
                <a:effectLst/>
                <a:uLnTx/>
                <a:uFillTx/>
                <a:latin typeface="Consolas" panose="020B0609020204030204" pitchFamily="49" charset="0"/>
                <a:ea typeface="+mn-ea"/>
                <a:cs typeface="+mn-cs"/>
              </a:rPr>
              <a:t>0</a:t>
            </a:r>
            <a:r>
              <a:rPr kumimoji="0" lang="en-U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n-US" sz="1800" b="0" i="0" u="none" strike="noStrike" kern="1200" cap="none" spc="0" normalizeH="0" baseline="0" noProof="0" dirty="0">
                <a:ln>
                  <a:noFill/>
                </a:ln>
                <a:solidFill>
                  <a:srgbClr val="B5CEA8"/>
                </a:solidFill>
                <a:effectLst/>
                <a:uLnTx/>
                <a:uFillTx/>
                <a:latin typeface="Consolas" panose="020B0609020204030204" pitchFamily="49" charset="0"/>
                <a:ea typeface="+mn-ea"/>
                <a:cs typeface="+mn-cs"/>
              </a:rPr>
              <a:t>3</a:t>
            </a:r>
            <a:r>
              <a:rPr kumimoji="0" lang="en-U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n-US" sz="1800" b="0" i="0" u="none" strike="noStrike" kern="1200" cap="none" spc="0" normalizeH="0" baseline="0" noProof="0" dirty="0">
                <a:ln>
                  <a:noFill/>
                </a:ln>
                <a:solidFill>
                  <a:srgbClr val="B5CEA8"/>
                </a:solidFill>
                <a:effectLst/>
                <a:uLnTx/>
                <a:uFillTx/>
                <a:latin typeface="Consolas" panose="020B0609020204030204" pitchFamily="49" charset="0"/>
                <a:ea typeface="+mn-ea"/>
                <a:cs typeface="+mn-cs"/>
              </a:rPr>
              <a:t>0</a:t>
            </a:r>
            <a:r>
              <a:rPr kumimoji="0" lang="en-U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B5CEA8"/>
                </a:solidFill>
                <a:effectLst/>
                <a:uLnTx/>
                <a:uFillTx/>
                <a:latin typeface="Consolas" panose="020B0609020204030204" pitchFamily="49" charset="0"/>
                <a:ea typeface="+mn-ea"/>
                <a:cs typeface="+mn-cs"/>
              </a:rPr>
              <a:t>0</a:t>
            </a:r>
            <a:r>
              <a:rPr kumimoji="0" lang="en-U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n-US" sz="1800" b="0" i="0" u="none" strike="noStrike" kern="1200" cap="none" spc="0" normalizeH="0" baseline="0" noProof="0" dirty="0">
                <a:ln>
                  <a:noFill/>
                </a:ln>
                <a:solidFill>
                  <a:srgbClr val="B5CEA8"/>
                </a:solidFill>
                <a:effectLst/>
                <a:uLnTx/>
                <a:uFillTx/>
                <a:latin typeface="Consolas" panose="020B0609020204030204" pitchFamily="49" charset="0"/>
                <a:ea typeface="+mn-ea"/>
                <a:cs typeface="+mn-cs"/>
              </a:rPr>
              <a:t>0</a:t>
            </a:r>
            <a:r>
              <a:rPr kumimoji="0" lang="en-U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n-US" sz="1800" b="0" i="0" u="none" strike="noStrike" kern="1200" cap="none" spc="0" normalizeH="0" baseline="0" noProof="0" dirty="0">
                <a:ln>
                  <a:noFill/>
                </a:ln>
                <a:solidFill>
                  <a:srgbClr val="B5CEA8"/>
                </a:solidFill>
                <a:effectLst/>
                <a:uLnTx/>
                <a:uFillTx/>
                <a:latin typeface="Consolas" panose="020B0609020204030204" pitchFamily="49" charset="0"/>
                <a:ea typeface="+mn-ea"/>
                <a:cs typeface="+mn-cs"/>
              </a:rPr>
              <a:t>5</a:t>
            </a:r>
            <a:r>
              <a:rPr kumimoji="0" lang="en-U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B5CEA8"/>
                </a:solidFill>
                <a:effectLst/>
                <a:uLnTx/>
                <a:uFillTx/>
                <a:latin typeface="Consolas" panose="020B0609020204030204" pitchFamily="49" charset="0"/>
                <a:ea typeface="+mn-ea"/>
                <a:cs typeface="+mn-cs"/>
              </a:rPr>
              <a:t>0</a:t>
            </a:r>
            <a:r>
              <a:rPr kumimoji="0" lang="en-U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n-US" sz="1800" b="0" i="0" u="none" strike="noStrike" kern="1200" cap="none" spc="0" normalizeH="0" baseline="0" noProof="0" dirty="0">
                <a:ln>
                  <a:noFill/>
                </a:ln>
                <a:solidFill>
                  <a:srgbClr val="B5CEA8"/>
                </a:solidFill>
                <a:effectLst/>
                <a:uLnTx/>
                <a:uFillTx/>
                <a:latin typeface="Consolas" panose="020B0609020204030204" pitchFamily="49" charset="0"/>
                <a:ea typeface="+mn-ea"/>
                <a:cs typeface="+mn-cs"/>
              </a:rPr>
              <a:t>0</a:t>
            </a:r>
            <a:r>
              <a:rPr kumimoji="0" lang="en-U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n-US" sz="1800" b="0" i="0" u="none" strike="noStrike" kern="1200" cap="none" spc="0" normalizeH="0" baseline="0" noProof="0" dirty="0">
                <a:ln>
                  <a:noFill/>
                </a:ln>
                <a:solidFill>
                  <a:srgbClr val="B5CEA8"/>
                </a:solidFill>
                <a:effectLst/>
                <a:uLnTx/>
                <a:uFillTx/>
                <a:latin typeface="Consolas" panose="020B0609020204030204" pitchFamily="49" charset="0"/>
                <a:ea typeface="+mn-ea"/>
                <a:cs typeface="+mn-cs"/>
              </a:rPr>
              <a:t>8</a:t>
            </a:r>
            <a:r>
              <a:rPr kumimoji="0" lang="en-U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B5CEA8"/>
                </a:solidFill>
                <a:effectLst/>
                <a:uLnTx/>
                <a:uFillTx/>
                <a:latin typeface="Consolas" panose="020B0609020204030204" pitchFamily="49" charset="0"/>
                <a:ea typeface="+mn-ea"/>
                <a:cs typeface="+mn-cs"/>
              </a:rPr>
              <a:t>0</a:t>
            </a:r>
            <a:r>
              <a:rPr kumimoji="0" lang="en-U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n-US" sz="1800" b="0" i="0" u="none" strike="noStrike" kern="1200" cap="none" spc="0" normalizeH="0" baseline="0" noProof="0" dirty="0">
                <a:ln>
                  <a:noFill/>
                </a:ln>
                <a:solidFill>
                  <a:srgbClr val="B5CEA8"/>
                </a:solidFill>
                <a:effectLst/>
                <a:uLnTx/>
                <a:uFillTx/>
                <a:latin typeface="Consolas" panose="020B0609020204030204" pitchFamily="49" charset="0"/>
                <a:ea typeface="+mn-ea"/>
                <a:cs typeface="+mn-cs"/>
              </a:rPr>
              <a:t>5</a:t>
            </a:r>
            <a:r>
              <a:rPr kumimoji="0" lang="en-U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n-US" sz="1800" b="0" i="0" u="none" strike="noStrike" kern="1200" cap="none" spc="0" normalizeH="0" baseline="0" noProof="0" dirty="0">
                <a:ln>
                  <a:noFill/>
                </a:ln>
                <a:solidFill>
                  <a:srgbClr val="B5CEA8"/>
                </a:solidFill>
                <a:effectLst/>
                <a:uLnTx/>
                <a:uFillTx/>
                <a:latin typeface="Consolas" panose="020B0609020204030204" pitchFamily="49" charset="0"/>
                <a:ea typeface="+mn-ea"/>
                <a:cs typeface="+mn-cs"/>
              </a:rPr>
              <a:t>0</a:t>
            </a:r>
            <a:r>
              <a:rPr kumimoji="0" lang="en-U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B5CEA8"/>
                </a:solidFill>
                <a:effectLst/>
                <a:uLnTx/>
                <a:uFillTx/>
                <a:latin typeface="Consolas" panose="020B0609020204030204" pitchFamily="49" charset="0"/>
                <a:ea typeface="+mn-ea"/>
                <a:cs typeface="+mn-cs"/>
              </a:rPr>
              <a:t>0</a:t>
            </a:r>
            <a:r>
              <a:rPr kumimoji="0" lang="en-U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n-US" sz="1800" b="0" i="0" u="none" strike="noStrike" kern="1200" cap="none" spc="0" normalizeH="0" baseline="0" noProof="0" dirty="0">
                <a:ln>
                  <a:noFill/>
                </a:ln>
                <a:solidFill>
                  <a:srgbClr val="B5CEA8"/>
                </a:solidFill>
                <a:effectLst/>
                <a:uLnTx/>
                <a:uFillTx/>
                <a:latin typeface="Consolas" panose="020B0609020204030204" pitchFamily="49" charset="0"/>
                <a:ea typeface="+mn-ea"/>
                <a:cs typeface="+mn-cs"/>
              </a:rPr>
              <a:t>0</a:t>
            </a:r>
            <a:r>
              <a:rPr kumimoji="0" lang="en-U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n-US" sz="1800" b="0" i="0" u="none" strike="noStrike" kern="1200" cap="none" spc="0" normalizeH="0" baseline="0" noProof="0" dirty="0">
                <a:ln>
                  <a:noFill/>
                </a:ln>
                <a:solidFill>
                  <a:srgbClr val="B5CEA8"/>
                </a:solidFill>
                <a:effectLst/>
                <a:uLnTx/>
                <a:uFillTx/>
                <a:latin typeface="Consolas" panose="020B0609020204030204" pitchFamily="49" charset="0"/>
                <a:ea typeface="+mn-ea"/>
                <a:cs typeface="+mn-cs"/>
              </a:rPr>
              <a:t>3</a:t>
            </a:r>
            <a:r>
              <a:rPr kumimoji="0" lang="en-U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B5CEA8"/>
                </a:solidFill>
                <a:effectLst/>
                <a:uLnTx/>
                <a:uFillTx/>
                <a:latin typeface="Consolas" panose="020B0609020204030204" pitchFamily="49" charset="0"/>
                <a:ea typeface="+mn-ea"/>
                <a:cs typeface="+mn-cs"/>
              </a:rPr>
              <a:t>7</a:t>
            </a:r>
            <a:r>
              <a:rPr kumimoji="0" lang="en-U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n-US" sz="1800" b="0" i="0" u="none" strike="noStrike" kern="1200" cap="none" spc="0" normalizeH="0" baseline="0" noProof="0" dirty="0">
                <a:ln>
                  <a:noFill/>
                </a:ln>
                <a:solidFill>
                  <a:srgbClr val="B5CEA8"/>
                </a:solidFill>
                <a:effectLst/>
                <a:uLnTx/>
                <a:uFillTx/>
                <a:latin typeface="Consolas" panose="020B0609020204030204" pitchFamily="49" charset="0"/>
                <a:ea typeface="+mn-ea"/>
                <a:cs typeface="+mn-cs"/>
              </a:rPr>
              <a:t>0</a:t>
            </a:r>
            <a:r>
              <a:rPr kumimoji="0" lang="en-U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n-US" sz="1800" b="0" i="0" u="none" strike="noStrike" kern="1200" cap="none" spc="0" normalizeH="0" baseline="0" noProof="0" dirty="0">
                <a:ln>
                  <a:noFill/>
                </a:ln>
                <a:solidFill>
                  <a:srgbClr val="B5CEA8"/>
                </a:solidFill>
                <a:effectLst/>
                <a:uLnTx/>
                <a:uFillTx/>
                <a:latin typeface="Consolas" panose="020B0609020204030204" pitchFamily="49" charset="0"/>
                <a:ea typeface="+mn-ea"/>
                <a:cs typeface="+mn-cs"/>
              </a:rPr>
              <a:t>6</a:t>
            </a:r>
            <a:r>
              <a:rPr kumimoji="0" lang="en-U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B5CEA8"/>
                </a:solidFill>
                <a:effectLst/>
                <a:uLnTx/>
                <a:uFillTx/>
                <a:latin typeface="Consolas" panose="020B0609020204030204" pitchFamily="49" charset="0"/>
                <a:ea typeface="+mn-ea"/>
                <a:cs typeface="+mn-cs"/>
              </a:rPr>
              <a:t>0</a:t>
            </a:r>
            <a:r>
              <a:rPr kumimoji="0" lang="en-U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n-US" sz="1800" b="0" i="0" u="none" strike="noStrike" kern="1200" cap="none" spc="0" normalizeH="0" baseline="0" noProof="0" dirty="0">
                <a:ln>
                  <a:noFill/>
                </a:ln>
                <a:solidFill>
                  <a:srgbClr val="B5CEA8"/>
                </a:solidFill>
                <a:effectLst/>
                <a:uLnTx/>
                <a:uFillTx/>
                <a:latin typeface="Consolas" panose="020B0609020204030204" pitchFamily="49" charset="0"/>
                <a:ea typeface="+mn-ea"/>
                <a:cs typeface="+mn-cs"/>
              </a:rPr>
              <a:t>0</a:t>
            </a:r>
            <a:r>
              <a:rPr kumimoji="0" lang="en-U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n-US" sz="1800" b="0" i="0" u="none" strike="noStrike" kern="1200" cap="none" spc="0" normalizeH="0" baseline="0" noProof="0" dirty="0">
                <a:ln>
                  <a:noFill/>
                </a:ln>
                <a:solidFill>
                  <a:srgbClr val="B5CEA8"/>
                </a:solidFill>
                <a:effectLst/>
                <a:uLnTx/>
                <a:uFillTx/>
                <a:latin typeface="Consolas" panose="020B0609020204030204" pitchFamily="49" charset="0"/>
                <a:ea typeface="+mn-ea"/>
                <a:cs typeface="+mn-cs"/>
              </a:rPr>
              <a:t>0</a:t>
            </a:r>
            <a:r>
              <a:rPr kumimoji="0" lang="en-U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B5CEA8"/>
                </a:solidFill>
                <a:effectLst/>
                <a:uLnTx/>
                <a:uFillTx/>
                <a:latin typeface="Consolas" panose="020B0609020204030204" pitchFamily="49" charset="0"/>
                <a:ea typeface="+mn-ea"/>
                <a:cs typeface="+mn-cs"/>
              </a:rPr>
              <a:t>4</a:t>
            </a:r>
            <a:r>
              <a:rPr kumimoji="0" lang="en-U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n-US" sz="1800" b="0" i="0" u="none" strike="noStrike" kern="1200" cap="none" spc="0" normalizeH="0" baseline="0" noProof="0" dirty="0">
                <a:ln>
                  <a:noFill/>
                </a:ln>
                <a:solidFill>
                  <a:srgbClr val="B5CEA8"/>
                </a:solidFill>
                <a:effectLst/>
                <a:uLnTx/>
                <a:uFillTx/>
                <a:latin typeface="Consolas" panose="020B0609020204030204" pitchFamily="49" charset="0"/>
                <a:ea typeface="+mn-ea"/>
                <a:cs typeface="+mn-cs"/>
              </a:rPr>
              <a:t>0</a:t>
            </a:r>
            <a:r>
              <a:rPr kumimoji="0" lang="en-U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n-US" sz="1800" b="0" i="0" u="none" strike="noStrike" kern="1200" cap="none" spc="0" normalizeH="0" baseline="0" noProof="0" dirty="0">
                <a:ln>
                  <a:noFill/>
                </a:ln>
                <a:solidFill>
                  <a:srgbClr val="B5CEA8"/>
                </a:solidFill>
                <a:effectLst/>
                <a:uLnTx/>
                <a:uFillTx/>
                <a:latin typeface="Consolas" panose="020B0609020204030204" pitchFamily="49" charset="0"/>
                <a:ea typeface="+mn-ea"/>
                <a:cs typeface="+mn-cs"/>
              </a:rPr>
              <a:t>8</a:t>
            </a:r>
            <a:r>
              <a:rPr kumimoji="0" lang="en-U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B5CEA8"/>
                </a:solidFill>
                <a:effectLst/>
                <a:uLnTx/>
                <a:uFillTx/>
                <a:latin typeface="Consolas" panose="020B0609020204030204" pitchFamily="49" charset="0"/>
                <a:ea typeface="+mn-ea"/>
                <a:cs typeface="+mn-cs"/>
              </a:rPr>
              <a:t>3</a:t>
            </a:r>
            <a:r>
              <a:rPr kumimoji="0" lang="en-U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n-US" sz="1800" b="0" i="0" u="none" strike="noStrike" kern="1200" cap="none" spc="0" normalizeH="0" baseline="0" noProof="0" dirty="0">
                <a:ln>
                  <a:noFill/>
                </a:ln>
                <a:solidFill>
                  <a:srgbClr val="B5CEA8"/>
                </a:solidFill>
                <a:effectLst/>
                <a:uLnTx/>
                <a:uFillTx/>
                <a:latin typeface="Consolas" panose="020B0609020204030204" pitchFamily="49" charset="0"/>
                <a:ea typeface="+mn-ea"/>
                <a:cs typeface="+mn-cs"/>
              </a:rPr>
              <a:t>0</a:t>
            </a:r>
            <a:r>
              <a:rPr kumimoji="0" lang="en-U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n-US" sz="1800" b="0" i="0" u="none" strike="noStrike" kern="1200" cap="none" spc="0" normalizeH="0" baseline="0" noProof="0" dirty="0">
                <a:ln>
                  <a:noFill/>
                </a:ln>
                <a:solidFill>
                  <a:srgbClr val="B5CEA8"/>
                </a:solidFill>
                <a:effectLst/>
                <a:uLnTx/>
                <a:uFillTx/>
                <a:latin typeface="Consolas" panose="020B0609020204030204" pitchFamily="49" charset="0"/>
                <a:ea typeface="+mn-ea"/>
                <a:cs typeface="+mn-cs"/>
              </a:rPr>
              <a:t>0</a:t>
            </a:r>
            <a:r>
              <a:rPr kumimoji="0" lang="en-U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B5CEA8"/>
                </a:solidFill>
                <a:effectLst/>
                <a:uLnTx/>
                <a:uFillTx/>
                <a:latin typeface="Consolas" panose="020B0609020204030204" pitchFamily="49" charset="0"/>
                <a:ea typeface="+mn-ea"/>
                <a:cs typeface="+mn-cs"/>
              </a:rPr>
              <a:t>0</a:t>
            </a:r>
            <a:r>
              <a:rPr kumimoji="0" lang="en-U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n-US" sz="1800" b="0" i="0" u="none" strike="noStrike" kern="1200" cap="none" spc="0" normalizeH="0" baseline="0" noProof="0" dirty="0">
                <a:ln>
                  <a:noFill/>
                </a:ln>
                <a:solidFill>
                  <a:srgbClr val="B5CEA8"/>
                </a:solidFill>
                <a:effectLst/>
                <a:uLnTx/>
                <a:uFillTx/>
                <a:latin typeface="Consolas" panose="020B0609020204030204" pitchFamily="49" charset="0"/>
                <a:ea typeface="+mn-ea"/>
                <a:cs typeface="+mn-cs"/>
              </a:rPr>
              <a:t>9</a:t>
            </a:r>
            <a:r>
              <a:rPr kumimoji="0" lang="en-U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n-US" sz="1800" b="0" i="0" u="none" strike="noStrike" kern="1200" cap="none" spc="0" normalizeH="0" baseline="0" noProof="0" dirty="0">
                <a:ln>
                  <a:noFill/>
                </a:ln>
                <a:solidFill>
                  <a:srgbClr val="B5CEA8"/>
                </a:solidFill>
                <a:effectLst/>
                <a:uLnTx/>
                <a:uFillTx/>
                <a:latin typeface="Consolas" panose="020B0609020204030204" pitchFamily="49" charset="0"/>
                <a:ea typeface="+mn-ea"/>
                <a:cs typeface="+mn-cs"/>
              </a:rPr>
              <a:t>0</a:t>
            </a:r>
            <a:r>
              <a:rPr kumimoji="0" lang="en-U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B5CEA8"/>
                </a:solidFill>
                <a:effectLst/>
                <a:uLnTx/>
                <a:uFillTx/>
                <a:latin typeface="Consolas" panose="020B0609020204030204" pitchFamily="49" charset="0"/>
                <a:ea typeface="+mn-ea"/>
                <a:cs typeface="+mn-cs"/>
              </a:rPr>
              <a:t>5</a:t>
            </a:r>
            <a:r>
              <a:rPr kumimoji="0" lang="en-U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n-US" sz="1800" b="0" i="0" u="none" strike="noStrike" kern="1200" cap="none" spc="0" normalizeH="0" baseline="0" noProof="0" dirty="0">
                <a:ln>
                  <a:noFill/>
                </a:ln>
                <a:solidFill>
                  <a:srgbClr val="B5CEA8"/>
                </a:solidFill>
                <a:effectLst/>
                <a:uLnTx/>
                <a:uFillTx/>
                <a:latin typeface="Consolas" panose="020B0609020204030204" pitchFamily="49" charset="0"/>
                <a:ea typeface="+mn-ea"/>
                <a:cs typeface="+mn-cs"/>
              </a:rPr>
              <a:t>0</a:t>
            </a:r>
            <a:r>
              <a:rPr kumimoji="0" lang="en-U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n-US" sz="1800" b="0" i="0" u="none" strike="noStrike" kern="1200" cap="none" spc="0" normalizeH="0" baseline="0" noProof="0" dirty="0">
                <a:ln>
                  <a:noFill/>
                </a:ln>
                <a:solidFill>
                  <a:srgbClr val="B5CEA8"/>
                </a:solidFill>
                <a:effectLst/>
                <a:uLnTx/>
                <a:uFillTx/>
                <a:latin typeface="Consolas" panose="020B0609020204030204" pitchFamily="49" charset="0"/>
                <a:ea typeface="+mn-ea"/>
                <a:cs typeface="+mn-cs"/>
              </a:rPr>
              <a:t>0</a:t>
            </a:r>
            <a:r>
              <a:rPr kumimoji="0" lang="en-U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B5CEA8"/>
                </a:solidFill>
                <a:effectLst/>
                <a:uLnTx/>
                <a:uFillTx/>
                <a:latin typeface="Consolas" panose="020B0609020204030204" pitchFamily="49" charset="0"/>
                <a:ea typeface="+mn-ea"/>
                <a:cs typeface="+mn-cs"/>
              </a:rPr>
              <a:t>3</a:t>
            </a:r>
            <a:r>
              <a:rPr kumimoji="0" lang="en-U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n-US" sz="1800" b="0" i="0" u="none" strike="noStrike" kern="1200" cap="none" spc="0" normalizeH="0" baseline="0" noProof="0" dirty="0">
                <a:ln>
                  <a:noFill/>
                </a:ln>
                <a:solidFill>
                  <a:srgbClr val="B5CEA8"/>
                </a:solidFill>
                <a:effectLst/>
                <a:uLnTx/>
                <a:uFillTx/>
                <a:latin typeface="Consolas" panose="020B0609020204030204" pitchFamily="49" charset="0"/>
                <a:ea typeface="+mn-ea"/>
                <a:cs typeface="+mn-cs"/>
              </a:rPr>
              <a:t>0</a:t>
            </a:r>
            <a:r>
              <a:rPr kumimoji="0" lang="en-U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n-US" sz="1800" b="0" i="0" u="none" strike="noStrike" kern="1200" cap="none" spc="0" normalizeH="0" baseline="0" noProof="0" dirty="0">
                <a:ln>
                  <a:noFill/>
                </a:ln>
                <a:solidFill>
                  <a:srgbClr val="B5CEA8"/>
                </a:solidFill>
                <a:effectLst/>
                <a:uLnTx/>
                <a:uFillTx/>
                <a:latin typeface="Consolas" panose="020B0609020204030204" pitchFamily="49" charset="0"/>
                <a:ea typeface="+mn-ea"/>
                <a:cs typeface="+mn-cs"/>
              </a:rPr>
              <a:t>0</a:t>
            </a:r>
            <a:r>
              <a:rPr kumimoji="0" lang="en-U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B5CEA8"/>
                </a:solidFill>
                <a:effectLst/>
                <a:uLnTx/>
                <a:uFillTx/>
                <a:latin typeface="Consolas" panose="020B0609020204030204" pitchFamily="49" charset="0"/>
                <a:ea typeface="+mn-ea"/>
                <a:cs typeface="+mn-cs"/>
              </a:rPr>
              <a:t>0</a:t>
            </a:r>
            <a:r>
              <a:rPr kumimoji="0" lang="en-U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n-US" sz="1800" b="0" i="0" u="none" strike="noStrike" kern="1200" cap="none" spc="0" normalizeH="0" baseline="0" noProof="0" dirty="0">
                <a:ln>
                  <a:noFill/>
                </a:ln>
                <a:solidFill>
                  <a:srgbClr val="B5CEA8"/>
                </a:solidFill>
                <a:effectLst/>
                <a:uLnTx/>
                <a:uFillTx/>
                <a:latin typeface="Consolas" panose="020B0609020204030204" pitchFamily="49" charset="0"/>
                <a:ea typeface="+mn-ea"/>
                <a:cs typeface="+mn-cs"/>
              </a:rPr>
              <a:t>8</a:t>
            </a:r>
            <a:r>
              <a:rPr kumimoji="0" lang="en-U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n-US" sz="1800" b="0" i="0" u="none" strike="noStrike" kern="1200" cap="none" spc="0" normalizeH="0" baseline="0" noProof="0" dirty="0">
                <a:ln>
                  <a:noFill/>
                </a:ln>
                <a:solidFill>
                  <a:srgbClr val="B5CEA8"/>
                </a:solidFill>
                <a:effectLst/>
                <a:uLnTx/>
                <a:uFillTx/>
                <a:latin typeface="Consolas" panose="020B0609020204030204" pitchFamily="49" charset="0"/>
                <a:ea typeface="+mn-ea"/>
                <a:cs typeface="+mn-cs"/>
              </a:rPr>
              <a:t>0</a:t>
            </a:r>
            <a:r>
              <a:rPr kumimoji="0" lang="en-U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B5CEA8"/>
                </a:solidFill>
                <a:effectLst/>
                <a:uLnTx/>
                <a:uFillTx/>
                <a:latin typeface="Consolas" panose="020B0609020204030204" pitchFamily="49" charset="0"/>
                <a:ea typeface="+mn-ea"/>
                <a:cs typeface="+mn-cs"/>
              </a:rPr>
              <a:t>0</a:t>
            </a:r>
            <a:r>
              <a:rPr kumimoji="0" lang="en-U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n-US" sz="1800" b="0" i="0" u="none" strike="noStrike" kern="1200" cap="none" spc="0" normalizeH="0" baseline="0" noProof="0" dirty="0">
                <a:ln>
                  <a:noFill/>
                </a:ln>
                <a:solidFill>
                  <a:srgbClr val="B5CEA8"/>
                </a:solidFill>
                <a:effectLst/>
                <a:uLnTx/>
                <a:uFillTx/>
                <a:latin typeface="Consolas" panose="020B0609020204030204" pitchFamily="49" charset="0"/>
                <a:ea typeface="+mn-ea"/>
                <a:cs typeface="+mn-cs"/>
              </a:rPr>
              <a:t>0</a:t>
            </a:r>
            <a:r>
              <a:rPr kumimoji="0" lang="en-U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n-US" sz="1800" b="0" i="0" u="none" strike="noStrike" kern="1200" cap="none" spc="0" normalizeH="0" baseline="0" noProof="0" dirty="0">
                <a:ln>
                  <a:noFill/>
                </a:ln>
                <a:solidFill>
                  <a:srgbClr val="B5CEA8"/>
                </a:solidFill>
                <a:effectLst/>
                <a:uLnTx/>
                <a:uFillTx/>
                <a:latin typeface="Consolas" panose="020B0609020204030204" pitchFamily="49" charset="0"/>
                <a:ea typeface="+mn-ea"/>
                <a:cs typeface="+mn-cs"/>
              </a:rPr>
              <a:t>2</a:t>
            </a:r>
            <a:r>
              <a:rPr kumimoji="0" lang="en-U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B5CEA8"/>
                </a:solidFill>
                <a:effectLst/>
                <a:uLnTx/>
                <a:uFillTx/>
                <a:latin typeface="Consolas" panose="020B0609020204030204" pitchFamily="49" charset="0"/>
                <a:ea typeface="+mn-ea"/>
                <a:cs typeface="+mn-cs"/>
              </a:rPr>
              <a:t>0</a:t>
            </a:r>
            <a:r>
              <a:rPr kumimoji="0" lang="en-U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n-US" sz="1800" b="0" i="0" u="none" strike="noStrike" kern="1200" cap="none" spc="0" normalizeH="0" baseline="0" noProof="0" dirty="0">
                <a:ln>
                  <a:noFill/>
                </a:ln>
                <a:solidFill>
                  <a:srgbClr val="B5CEA8"/>
                </a:solidFill>
                <a:effectLst/>
                <a:uLnTx/>
                <a:uFillTx/>
                <a:latin typeface="Consolas" panose="020B0609020204030204" pitchFamily="49" charset="0"/>
                <a:ea typeface="+mn-ea"/>
                <a:cs typeface="+mn-cs"/>
              </a:rPr>
              <a:t>0</a:t>
            </a:r>
            <a:r>
              <a:rPr kumimoji="0" lang="en-U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n-US" sz="1800" b="0" i="0" u="none" strike="noStrike" kern="1200" cap="none" spc="0" normalizeH="0" baseline="0" noProof="0" dirty="0">
                <a:ln>
                  <a:noFill/>
                </a:ln>
                <a:solidFill>
                  <a:srgbClr val="B5CEA8"/>
                </a:solidFill>
                <a:effectLst/>
                <a:uLnTx/>
                <a:uFillTx/>
                <a:latin typeface="Consolas" panose="020B0609020204030204" pitchFamily="49" charset="0"/>
                <a:ea typeface="+mn-ea"/>
                <a:cs typeface="+mn-cs"/>
              </a:rPr>
              <a:t>0</a:t>
            </a:r>
            <a:r>
              <a:rPr kumimoji="0" lang="en-U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B5CEA8"/>
                </a:solidFill>
                <a:effectLst/>
                <a:uLnTx/>
                <a:uFillTx/>
                <a:latin typeface="Consolas" panose="020B0609020204030204" pitchFamily="49" charset="0"/>
                <a:ea typeface="+mn-ea"/>
                <a:cs typeface="+mn-cs"/>
              </a:rPr>
              <a:t>0</a:t>
            </a:r>
            <a:r>
              <a:rPr kumimoji="0" lang="en-U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n-US" sz="1800" b="0" i="0" u="none" strike="noStrike" kern="1200" cap="none" spc="0" normalizeH="0" baseline="0" noProof="0" dirty="0">
                <a:ln>
                  <a:noFill/>
                </a:ln>
                <a:solidFill>
                  <a:srgbClr val="B5CEA8"/>
                </a:solidFill>
                <a:effectLst/>
                <a:uLnTx/>
                <a:uFillTx/>
                <a:latin typeface="Consolas" panose="020B0609020204030204" pitchFamily="49" charset="0"/>
                <a:ea typeface="+mn-ea"/>
                <a:cs typeface="+mn-cs"/>
              </a:rPr>
              <a:t>7</a:t>
            </a:r>
            <a:r>
              <a:rPr kumimoji="0" lang="en-U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n-US" sz="1800" b="0" i="0" u="none" strike="noStrike" kern="1200" cap="none" spc="0" normalizeH="0" baseline="0" noProof="0" dirty="0">
                <a:ln>
                  <a:noFill/>
                </a:ln>
                <a:solidFill>
                  <a:srgbClr val="B5CEA8"/>
                </a:solidFill>
                <a:effectLst/>
                <a:uLnTx/>
                <a:uFillTx/>
                <a:latin typeface="Consolas" panose="020B0609020204030204" pitchFamily="49" charset="0"/>
                <a:ea typeface="+mn-ea"/>
                <a:cs typeface="+mn-cs"/>
              </a:rPr>
              <a:t>0</a:t>
            </a:r>
            <a:r>
              <a:rPr kumimoji="0" lang="en-U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B5CEA8"/>
                </a:solidFill>
                <a:effectLst/>
                <a:uLnTx/>
                <a:uFillTx/>
                <a:latin typeface="Consolas" panose="020B0609020204030204" pitchFamily="49" charset="0"/>
                <a:ea typeface="+mn-ea"/>
                <a:cs typeface="+mn-cs"/>
              </a:rPr>
              <a:t>8</a:t>
            </a:r>
            <a:r>
              <a:rPr kumimoji="0" lang="en-U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n-US" sz="1800" b="0" i="0" u="none" strike="noStrike" kern="1200" cap="none" spc="0" normalizeH="0" baseline="0" noProof="0" dirty="0">
                <a:ln>
                  <a:noFill/>
                </a:ln>
                <a:solidFill>
                  <a:srgbClr val="B5CEA8"/>
                </a:solidFill>
                <a:effectLst/>
                <a:uLnTx/>
                <a:uFillTx/>
                <a:latin typeface="Consolas" panose="020B0609020204030204" pitchFamily="49" charset="0"/>
                <a:ea typeface="+mn-ea"/>
                <a:cs typeface="+mn-cs"/>
              </a:rPr>
              <a:t>0</a:t>
            </a:r>
            <a:r>
              <a:rPr kumimoji="0" lang="en-U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n-US" sz="1800" b="0" i="0" u="none" strike="noStrike" kern="1200" cap="none" spc="0" normalizeH="0" baseline="0" noProof="0" dirty="0">
                <a:ln>
                  <a:noFill/>
                </a:ln>
                <a:solidFill>
                  <a:srgbClr val="B5CEA8"/>
                </a:solidFill>
                <a:effectLst/>
                <a:uLnTx/>
                <a:uFillTx/>
                <a:latin typeface="Consolas" panose="020B0609020204030204" pitchFamily="49" charset="0"/>
                <a:ea typeface="+mn-ea"/>
                <a:cs typeface="+mn-cs"/>
              </a:rPr>
              <a:t>5</a:t>
            </a:r>
            <a:r>
              <a:rPr kumimoji="0" lang="en-U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B5CEA8"/>
                </a:solidFill>
                <a:effectLst/>
                <a:uLnTx/>
                <a:uFillTx/>
                <a:latin typeface="Consolas" panose="020B0609020204030204" pitchFamily="49" charset="0"/>
                <a:ea typeface="+mn-ea"/>
                <a:cs typeface="+mn-cs"/>
              </a:rPr>
              <a:t>0</a:t>
            </a:r>
            <a:r>
              <a:rPr kumimoji="0" lang="en-U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n-US" sz="1800" b="0" i="0" u="none" strike="noStrike" kern="1200" cap="none" spc="0" normalizeH="0" baseline="0" noProof="0" dirty="0">
                <a:ln>
                  <a:noFill/>
                </a:ln>
                <a:solidFill>
                  <a:srgbClr val="B5CEA8"/>
                </a:solidFill>
                <a:effectLst/>
                <a:uLnTx/>
                <a:uFillTx/>
                <a:latin typeface="Consolas" panose="020B0609020204030204" pitchFamily="49" charset="0"/>
                <a:ea typeface="+mn-ea"/>
                <a:cs typeface="+mn-cs"/>
              </a:rPr>
              <a:t>0</a:t>
            </a:r>
            <a:r>
              <a:rPr kumimoji="0" lang="en-U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n-US" sz="1800" b="0" i="0" u="none" strike="noStrike" kern="1200" cap="none" spc="0" normalizeH="0" baseline="0" noProof="0" dirty="0">
                <a:ln>
                  <a:noFill/>
                </a:ln>
                <a:solidFill>
                  <a:srgbClr val="B5CEA8"/>
                </a:solidFill>
                <a:effectLst/>
                <a:uLnTx/>
                <a:uFillTx/>
                <a:latin typeface="Consolas" panose="020B0609020204030204" pitchFamily="49" charset="0"/>
                <a:ea typeface="+mn-ea"/>
                <a:cs typeface="+mn-cs"/>
              </a:rPr>
              <a:t>9</a:t>
            </a:r>
            <a:r>
              <a:rPr kumimoji="0" lang="en-U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B5CEA8"/>
                </a:solidFill>
                <a:effectLst/>
                <a:uLnTx/>
                <a:uFillTx/>
                <a:latin typeface="Consolas" panose="020B0609020204030204" pitchFamily="49" charset="0"/>
                <a:ea typeface="+mn-ea"/>
                <a:cs typeface="+mn-cs"/>
              </a:rPr>
              <a:t>0</a:t>
            </a:r>
            <a:r>
              <a:rPr kumimoji="0" lang="en-U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n-US" sz="1800" b="0" i="0" u="none" strike="noStrike" kern="1200" cap="none" spc="0" normalizeH="0" baseline="0" noProof="0" dirty="0">
                <a:ln>
                  <a:noFill/>
                </a:ln>
                <a:solidFill>
                  <a:srgbClr val="B5CEA8"/>
                </a:solidFill>
                <a:effectLst/>
                <a:uLnTx/>
                <a:uFillTx/>
                <a:latin typeface="Consolas" panose="020B0609020204030204" pitchFamily="49" charset="0"/>
                <a:ea typeface="+mn-ea"/>
                <a:cs typeface="+mn-cs"/>
              </a:rPr>
              <a:t>6</a:t>
            </a:r>
            <a:r>
              <a:rPr kumimoji="0" lang="en-U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n-US" sz="1800" b="0" i="0" u="none" strike="noStrike" kern="1200" cap="none" spc="0" normalizeH="0" baseline="0" noProof="0" dirty="0">
                <a:ln>
                  <a:noFill/>
                </a:ln>
                <a:solidFill>
                  <a:srgbClr val="B5CEA8"/>
                </a:solidFill>
                <a:effectLst/>
                <a:uLnTx/>
                <a:uFillTx/>
                <a:latin typeface="Consolas" panose="020B0609020204030204" pitchFamily="49" charset="0"/>
                <a:ea typeface="+mn-ea"/>
                <a:cs typeface="+mn-cs"/>
              </a:rPr>
              <a:t>0</a:t>
            </a:r>
            <a:r>
              <a:rPr kumimoji="0" lang="en-U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B5CEA8"/>
                </a:solidFill>
                <a:effectLst/>
                <a:uLnTx/>
                <a:uFillTx/>
                <a:latin typeface="Consolas" panose="020B0609020204030204" pitchFamily="49" charset="0"/>
                <a:ea typeface="+mn-ea"/>
                <a:cs typeface="+mn-cs"/>
              </a:rPr>
              <a:t>1</a:t>
            </a:r>
            <a:r>
              <a:rPr kumimoji="0" lang="en-U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n-US" sz="1800" b="0" i="0" u="none" strike="noStrike" kern="1200" cap="none" spc="0" normalizeH="0" baseline="0" noProof="0" dirty="0">
                <a:ln>
                  <a:noFill/>
                </a:ln>
                <a:solidFill>
                  <a:srgbClr val="B5CEA8"/>
                </a:solidFill>
                <a:effectLst/>
                <a:uLnTx/>
                <a:uFillTx/>
                <a:latin typeface="Consolas" panose="020B0609020204030204" pitchFamily="49" charset="0"/>
                <a:ea typeface="+mn-ea"/>
                <a:cs typeface="+mn-cs"/>
              </a:rPr>
              <a:t>0</a:t>
            </a:r>
            <a:r>
              <a:rPr kumimoji="0" lang="en-U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n-US" sz="1800" b="0" i="0" u="none" strike="noStrike" kern="1200" cap="none" spc="0" normalizeH="0" baseline="0" noProof="0" dirty="0">
                <a:ln>
                  <a:noFill/>
                </a:ln>
                <a:solidFill>
                  <a:srgbClr val="B5CEA8"/>
                </a:solidFill>
                <a:effectLst/>
                <a:uLnTx/>
                <a:uFillTx/>
                <a:latin typeface="Consolas" panose="020B0609020204030204" pitchFamily="49" charset="0"/>
                <a:ea typeface="+mn-ea"/>
                <a:cs typeface="+mn-cs"/>
              </a:rPr>
              <a:t>0</a:t>
            </a:r>
            <a:r>
              <a:rPr kumimoji="0" lang="en-U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g = </a:t>
            </a:r>
            <a:r>
              <a:rPr kumimoji="0" lang="en-US" sz="18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DiabolicalGame</a:t>
            </a:r>
            <a:r>
              <a:rPr kumimoji="0" lang="en-U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Left Arrow 4"/>
          <p:cNvSpPr/>
          <p:nvPr/>
        </p:nvSpPr>
        <p:spPr>
          <a:xfrm>
            <a:off x="5939405" y="4135773"/>
            <a:ext cx="4728595" cy="713064"/>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Stub used to set up use of a driver</a:t>
            </a:r>
          </a:p>
        </p:txBody>
      </p:sp>
    </p:spTree>
    <p:extLst>
      <p:ext uri="{BB962C8B-B14F-4D97-AF65-F5344CB8AC3E}">
        <p14:creationId xmlns:p14="http://schemas.microsoft.com/office/powerpoint/2010/main" val="34372878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948937-3ACC-3ACC-852A-6EAA1ABA40B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18451F1-2B19-9473-9050-7E4610BF1308}"/>
              </a:ext>
            </a:extLst>
          </p:cNvPr>
          <p:cNvSpPr>
            <a:spLocks noGrp="1"/>
          </p:cNvSpPr>
          <p:nvPr>
            <p:ph type="title"/>
          </p:nvPr>
        </p:nvSpPr>
        <p:spPr>
          <a:xfrm>
            <a:off x="0" y="1"/>
            <a:ext cx="12192000" cy="788670"/>
          </a:xfrm>
          <a:blipFill>
            <a:blip r:embed="rId3"/>
            <a:tile tx="0" ty="0" sx="100000" sy="100000" flip="none" algn="tl"/>
          </a:blipFill>
          <a:ln>
            <a:noFill/>
          </a:ln>
        </p:spPr>
        <p:txBody>
          <a:bodyPr/>
          <a:lstStyle/>
          <a:p>
            <a:r>
              <a:rPr lang="en-US" b="1" dirty="0"/>
              <a:t>Review midterm</a:t>
            </a:r>
          </a:p>
        </p:txBody>
      </p:sp>
      <p:sp>
        <p:nvSpPr>
          <p:cNvPr id="3" name="Slide Number Placeholder 2">
            <a:extLst>
              <a:ext uri="{FF2B5EF4-FFF2-40B4-BE49-F238E27FC236}">
                <a16:creationId xmlns:a16="http://schemas.microsoft.com/office/drawing/2014/main" id="{C9A778AC-EA80-2B10-067A-EFBEC1715F78}"/>
              </a:ext>
            </a:extLst>
          </p:cNvPr>
          <p:cNvSpPr>
            <a:spLocks noGrp="1"/>
          </p:cNvSpPr>
          <p:nvPr>
            <p:ph type="sldNum" sz="quarter" idx="12"/>
          </p:nvPr>
        </p:nvSpPr>
        <p:spPr>
          <a:xfrm>
            <a:off x="9448800" y="6492875"/>
            <a:ext cx="2743200" cy="365125"/>
          </a:xfrm>
        </p:spPr>
        <p:txBody>
          <a:bodyPr/>
          <a:lstStyle/>
          <a:p>
            <a:fld id="{B661BBF0-7AC7-4757-B695-A62919CB5B85}" type="slidenum">
              <a:rPr lang="en-US" smtClean="0"/>
              <a:t>6</a:t>
            </a:fld>
            <a:endParaRPr lang="en-US" dirty="0"/>
          </a:p>
        </p:txBody>
      </p:sp>
      <p:sp>
        <p:nvSpPr>
          <p:cNvPr id="4" name="Rectangle 3">
            <a:extLst>
              <a:ext uri="{FF2B5EF4-FFF2-40B4-BE49-F238E27FC236}">
                <a16:creationId xmlns:a16="http://schemas.microsoft.com/office/drawing/2014/main" id="{FD70F47F-8449-9170-C523-240A18CA5029}"/>
              </a:ext>
            </a:extLst>
          </p:cNvPr>
          <p:cNvSpPr/>
          <p:nvPr/>
        </p:nvSpPr>
        <p:spPr>
          <a:xfrm>
            <a:off x="355600" y="1397000"/>
            <a:ext cx="6858000" cy="498157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2800" dirty="0"/>
              <a:t>eReader</a:t>
            </a:r>
          </a:p>
        </p:txBody>
      </p:sp>
      <p:sp>
        <p:nvSpPr>
          <p:cNvPr id="6" name="Rectangle 5">
            <a:extLst>
              <a:ext uri="{FF2B5EF4-FFF2-40B4-BE49-F238E27FC236}">
                <a16:creationId xmlns:a16="http://schemas.microsoft.com/office/drawing/2014/main" id="{DF7C45C9-4F55-7976-315D-7C2B30386DE4}"/>
              </a:ext>
            </a:extLst>
          </p:cNvPr>
          <p:cNvSpPr/>
          <p:nvPr/>
        </p:nvSpPr>
        <p:spPr>
          <a:xfrm>
            <a:off x="787400" y="2185670"/>
            <a:ext cx="2438400" cy="3884930"/>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dirty="0">
                <a:solidFill>
                  <a:schemeClr val="tx1"/>
                </a:solidFill>
              </a:rPr>
              <a:t>Core Software</a:t>
            </a:r>
          </a:p>
        </p:txBody>
      </p:sp>
      <p:sp>
        <p:nvSpPr>
          <p:cNvPr id="7" name="Rectangle 6">
            <a:extLst>
              <a:ext uri="{FF2B5EF4-FFF2-40B4-BE49-F238E27FC236}">
                <a16:creationId xmlns:a16="http://schemas.microsoft.com/office/drawing/2014/main" id="{C4D81C6E-ADB5-3E20-86F3-920955FF1DC5}"/>
              </a:ext>
            </a:extLst>
          </p:cNvPr>
          <p:cNvSpPr/>
          <p:nvPr/>
        </p:nvSpPr>
        <p:spPr>
          <a:xfrm>
            <a:off x="1631950" y="2636837"/>
            <a:ext cx="1593850" cy="779621"/>
          </a:xfrm>
          <a:prstGeom prst="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dirty="0">
                <a:solidFill>
                  <a:schemeClr val="tx1"/>
                </a:solidFill>
              </a:rPr>
              <a:t>Camera Software</a:t>
            </a:r>
          </a:p>
        </p:txBody>
      </p:sp>
      <p:sp>
        <p:nvSpPr>
          <p:cNvPr id="8" name="Rectangle 7">
            <a:extLst>
              <a:ext uri="{FF2B5EF4-FFF2-40B4-BE49-F238E27FC236}">
                <a16:creationId xmlns:a16="http://schemas.microsoft.com/office/drawing/2014/main" id="{A56ABF2A-4909-9445-1FCB-931B3A9D80EF}"/>
              </a:ext>
            </a:extLst>
          </p:cNvPr>
          <p:cNvSpPr/>
          <p:nvPr/>
        </p:nvSpPr>
        <p:spPr>
          <a:xfrm>
            <a:off x="1631950" y="5130958"/>
            <a:ext cx="1593850" cy="776446"/>
          </a:xfrm>
          <a:prstGeom prst="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dirty="0">
                <a:solidFill>
                  <a:schemeClr val="tx1"/>
                </a:solidFill>
              </a:rPr>
              <a:t>View Controls</a:t>
            </a:r>
          </a:p>
        </p:txBody>
      </p:sp>
      <p:sp>
        <p:nvSpPr>
          <p:cNvPr id="9" name="Rectangle 8">
            <a:extLst>
              <a:ext uri="{FF2B5EF4-FFF2-40B4-BE49-F238E27FC236}">
                <a16:creationId xmlns:a16="http://schemas.microsoft.com/office/drawing/2014/main" id="{4A079793-EA1B-6CC1-72B6-96C7E32CAB23}"/>
              </a:ext>
            </a:extLst>
          </p:cNvPr>
          <p:cNvSpPr/>
          <p:nvPr/>
        </p:nvSpPr>
        <p:spPr>
          <a:xfrm>
            <a:off x="1403350" y="3883183"/>
            <a:ext cx="1822450" cy="776446"/>
          </a:xfrm>
          <a:prstGeom prst="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dirty="0">
                <a:solidFill>
                  <a:schemeClr val="tx1"/>
                </a:solidFill>
              </a:rPr>
              <a:t>Internal Representations</a:t>
            </a:r>
          </a:p>
        </p:txBody>
      </p:sp>
      <p:sp>
        <p:nvSpPr>
          <p:cNvPr id="10" name="Rectangle 9">
            <a:extLst>
              <a:ext uri="{FF2B5EF4-FFF2-40B4-BE49-F238E27FC236}">
                <a16:creationId xmlns:a16="http://schemas.microsoft.com/office/drawing/2014/main" id="{CD2A2358-ED44-9EFB-0739-F4E20381747E}"/>
              </a:ext>
            </a:extLst>
          </p:cNvPr>
          <p:cNvSpPr/>
          <p:nvPr/>
        </p:nvSpPr>
        <p:spPr>
          <a:xfrm>
            <a:off x="4000500" y="2180590"/>
            <a:ext cx="2438400" cy="3884930"/>
          </a:xfrm>
          <a:prstGeom prst="rect">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dirty="0">
                <a:solidFill>
                  <a:schemeClr val="tx1"/>
                </a:solidFill>
              </a:rPr>
              <a:t>Your Software</a:t>
            </a:r>
          </a:p>
        </p:txBody>
      </p:sp>
      <p:sp>
        <p:nvSpPr>
          <p:cNvPr id="11" name="Arrow: Right 10">
            <a:extLst>
              <a:ext uri="{FF2B5EF4-FFF2-40B4-BE49-F238E27FC236}">
                <a16:creationId xmlns:a16="http://schemas.microsoft.com/office/drawing/2014/main" id="{3804AA60-8C77-A34C-44F7-6D06F98EB8E5}"/>
              </a:ext>
            </a:extLst>
          </p:cNvPr>
          <p:cNvSpPr/>
          <p:nvPr/>
        </p:nvSpPr>
        <p:spPr>
          <a:xfrm>
            <a:off x="3225800" y="2933700"/>
            <a:ext cx="774700" cy="139700"/>
          </a:xfrm>
          <a:prstGeom prst="rightArrow">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2" name="Arrow: Right 11">
            <a:extLst>
              <a:ext uri="{FF2B5EF4-FFF2-40B4-BE49-F238E27FC236}">
                <a16:creationId xmlns:a16="http://schemas.microsoft.com/office/drawing/2014/main" id="{E132564F-C410-0695-2A8E-E32F703DA3D2}"/>
              </a:ext>
            </a:extLst>
          </p:cNvPr>
          <p:cNvSpPr/>
          <p:nvPr/>
        </p:nvSpPr>
        <p:spPr>
          <a:xfrm>
            <a:off x="3225800" y="4277519"/>
            <a:ext cx="774700" cy="139700"/>
          </a:xfrm>
          <a:prstGeom prst="rightArrow">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3" name="Arrow: Right 12">
            <a:extLst>
              <a:ext uri="{FF2B5EF4-FFF2-40B4-BE49-F238E27FC236}">
                <a16:creationId xmlns:a16="http://schemas.microsoft.com/office/drawing/2014/main" id="{D11A7077-BFA5-0472-E872-15D7C0611FC0}"/>
              </a:ext>
            </a:extLst>
          </p:cNvPr>
          <p:cNvSpPr/>
          <p:nvPr/>
        </p:nvSpPr>
        <p:spPr>
          <a:xfrm flipH="1">
            <a:off x="3225800" y="5479572"/>
            <a:ext cx="774700" cy="139700"/>
          </a:xfrm>
          <a:prstGeom prst="rightArrow">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4" name="Arrow: Right 13">
            <a:extLst>
              <a:ext uri="{FF2B5EF4-FFF2-40B4-BE49-F238E27FC236}">
                <a16:creationId xmlns:a16="http://schemas.microsoft.com/office/drawing/2014/main" id="{44246838-AB46-82C5-5754-28CBCD2AD316}"/>
              </a:ext>
            </a:extLst>
          </p:cNvPr>
          <p:cNvSpPr/>
          <p:nvPr/>
        </p:nvSpPr>
        <p:spPr>
          <a:xfrm flipH="1">
            <a:off x="3225800" y="4052093"/>
            <a:ext cx="774700" cy="139700"/>
          </a:xfrm>
          <a:prstGeom prst="rightArrow">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AA51FE70-A865-3025-4869-FA48F4CCDC72}"/>
              </a:ext>
            </a:extLst>
          </p:cNvPr>
          <p:cNvSpPr txBox="1"/>
          <p:nvPr/>
        </p:nvSpPr>
        <p:spPr>
          <a:xfrm>
            <a:off x="7340599" y="1365490"/>
            <a:ext cx="4773523" cy="5129289"/>
          </a:xfrm>
          <a:prstGeom prst="rect">
            <a:avLst/>
          </a:prstGeom>
          <a:noFill/>
        </p:spPr>
        <p:txBody>
          <a:bodyPr wrap="square" rtlCol="0">
            <a:spAutoFit/>
          </a:bodyPr>
          <a:lstStyle/>
          <a:p>
            <a:pPr marR="0" lvl="0">
              <a:lnSpc>
                <a:spcPct val="107000"/>
              </a:lnSpc>
            </a:pPr>
            <a:r>
              <a:rPr lang="en-US" sz="1600" dirty="0">
                <a:effectLst/>
                <a:latin typeface="Calibri" panose="020F0502020204030204" pitchFamily="34" charset="0"/>
                <a:ea typeface="Calibri" panose="020F0502020204030204" pitchFamily="34" charset="0"/>
                <a:cs typeface="Times New Roman" panose="02020603050405020304" pitchFamily="18" charset="0"/>
              </a:rPr>
              <a:t>Page mode</a:t>
            </a:r>
          </a:p>
          <a:p>
            <a:pPr marL="342900" marR="0" lvl="0" indent="-342900">
              <a:lnSpc>
                <a:spcPct val="107000"/>
              </a:lnSpc>
              <a:buFont typeface="Symbol" panose="05050102010706020507" pitchFamily="18" charset="2"/>
              <a:buChar char=""/>
            </a:pPr>
            <a:r>
              <a:rPr lang="en-US" sz="1600" dirty="0">
                <a:effectLst/>
                <a:latin typeface="Calibri" panose="020F0502020204030204" pitchFamily="34" charset="0"/>
                <a:ea typeface="Calibri" panose="020F0502020204030204" pitchFamily="34" charset="0"/>
                <a:cs typeface="Times New Roman" panose="02020603050405020304" pitchFamily="18" charset="0"/>
              </a:rPr>
              <a:t>Eye focus gets to the last word on the page </a:t>
            </a:r>
            <a:r>
              <a:rPr lang="en-US" sz="1600" dirty="0">
                <a:effectLst/>
                <a:latin typeface="Calibri" panose="020F0502020204030204" pitchFamily="34" charset="0"/>
                <a:ea typeface="Calibri" panose="020F0502020204030204" pitchFamily="34" charset="0"/>
                <a:cs typeface="Times New Roman" panose="02020603050405020304" pitchFamily="18" charset="0"/>
                <a:sym typeface="Wingdings" panose="05000000000000000000" pitchFamily="2" charset="2"/>
              </a:rPr>
              <a:t></a:t>
            </a:r>
            <a:r>
              <a:rPr lang="en-US" sz="1600" dirty="0">
                <a:effectLst/>
                <a:latin typeface="Calibri" panose="020F0502020204030204" pitchFamily="34" charset="0"/>
                <a:ea typeface="Calibri" panose="020F0502020204030204" pitchFamily="34" charset="0"/>
                <a:cs typeface="Times New Roman" panose="02020603050405020304" pitchFamily="18" charset="0"/>
              </a:rPr>
              <a:t> turn page</a:t>
            </a:r>
          </a:p>
          <a:p>
            <a:pPr marL="342900" marR="0" lvl="0" indent="-342900">
              <a:lnSpc>
                <a:spcPct val="107000"/>
              </a:lnSpc>
              <a:buFont typeface="Symbol" panose="05050102010706020507" pitchFamily="18" charset="2"/>
              <a:buChar char=""/>
            </a:pPr>
            <a:r>
              <a:rPr lang="en-US" sz="1600" dirty="0">
                <a:effectLst/>
                <a:latin typeface="Calibri" panose="020F0502020204030204" pitchFamily="34" charset="0"/>
                <a:ea typeface="Calibri" panose="020F0502020204030204" pitchFamily="34" charset="0"/>
                <a:cs typeface="Times New Roman" panose="02020603050405020304" pitchFamily="18" charset="0"/>
              </a:rPr>
              <a:t>Eye focus goes past the left margin </a:t>
            </a:r>
            <a:r>
              <a:rPr lang="en-US" sz="1600" dirty="0">
                <a:effectLst/>
                <a:latin typeface="Calibri" panose="020F0502020204030204" pitchFamily="34" charset="0"/>
                <a:ea typeface="Calibri" panose="020F0502020204030204" pitchFamily="34" charset="0"/>
                <a:cs typeface="Times New Roman" panose="02020603050405020304" pitchFamily="18" charset="0"/>
                <a:sym typeface="Wingdings" panose="05000000000000000000" pitchFamily="2" charset="2"/>
              </a:rPr>
              <a:t></a:t>
            </a:r>
            <a:r>
              <a:rPr lang="en-US" sz="1600" dirty="0">
                <a:effectLst/>
                <a:latin typeface="Calibri" panose="020F0502020204030204" pitchFamily="34" charset="0"/>
                <a:ea typeface="Calibri" panose="020F0502020204030204" pitchFamily="34" charset="0"/>
                <a:cs typeface="Times New Roman" panose="02020603050405020304" pitchFamily="18" charset="0"/>
              </a:rPr>
              <a:t> go back a page</a:t>
            </a:r>
          </a:p>
          <a:p>
            <a:pPr marL="342900" marR="0" lvl="0" indent="-342900">
              <a:lnSpc>
                <a:spcPct val="107000"/>
              </a:lnSpc>
              <a:buFont typeface="Symbol" panose="05050102010706020507" pitchFamily="18" charset="2"/>
              <a:buChar char=""/>
            </a:pPr>
            <a:r>
              <a:rPr lang="en-US" sz="1600" dirty="0">
                <a:effectLst/>
                <a:latin typeface="Calibri" panose="020F0502020204030204" pitchFamily="34" charset="0"/>
                <a:ea typeface="Calibri" panose="020F0502020204030204" pitchFamily="34" charset="0"/>
                <a:cs typeface="Times New Roman" panose="02020603050405020304" pitchFamily="18" charset="0"/>
              </a:rPr>
              <a:t>Eye focus goes past the right margin </a:t>
            </a:r>
            <a:r>
              <a:rPr lang="en-US" sz="1600" dirty="0">
                <a:effectLst/>
                <a:latin typeface="Calibri" panose="020F0502020204030204" pitchFamily="34" charset="0"/>
                <a:ea typeface="Calibri" panose="020F0502020204030204" pitchFamily="34" charset="0"/>
                <a:cs typeface="Times New Roman" panose="02020603050405020304" pitchFamily="18" charset="0"/>
                <a:sym typeface="Wingdings" panose="05000000000000000000" pitchFamily="2" charset="2"/>
              </a:rPr>
              <a:t></a:t>
            </a:r>
            <a:r>
              <a:rPr lang="en-US" sz="1600" dirty="0">
                <a:effectLst/>
                <a:latin typeface="Calibri" panose="020F0502020204030204" pitchFamily="34" charset="0"/>
                <a:ea typeface="Calibri" panose="020F0502020204030204" pitchFamily="34" charset="0"/>
                <a:cs typeface="Times New Roman" panose="02020603050405020304" pitchFamily="18" charset="0"/>
              </a:rPr>
              <a:t> go forward a page</a:t>
            </a:r>
          </a:p>
          <a:p>
            <a:pPr marL="342900" marR="0" lvl="0" indent="-342900">
              <a:lnSpc>
                <a:spcPct val="107000"/>
              </a:lnSpc>
              <a:spcAft>
                <a:spcPts val="800"/>
              </a:spcAft>
              <a:buFont typeface="Symbol" panose="05050102010706020507" pitchFamily="18" charset="2"/>
              <a:buChar char=""/>
            </a:pPr>
            <a:r>
              <a:rPr lang="en-US" sz="1600" dirty="0">
                <a:effectLst/>
                <a:latin typeface="Calibri" panose="020F0502020204030204" pitchFamily="34" charset="0"/>
                <a:ea typeface="Calibri" panose="020F0502020204030204" pitchFamily="34" charset="0"/>
                <a:cs typeface="Times New Roman" panose="02020603050405020304" pitchFamily="18" charset="0"/>
              </a:rPr>
              <a:t>Eye focus stops on a word and user double blinks </a:t>
            </a:r>
            <a:r>
              <a:rPr lang="en-US" sz="1600" dirty="0">
                <a:effectLst/>
                <a:latin typeface="Calibri" panose="020F0502020204030204" pitchFamily="34" charset="0"/>
                <a:ea typeface="Calibri" panose="020F0502020204030204" pitchFamily="34" charset="0"/>
                <a:cs typeface="Times New Roman" panose="02020603050405020304" pitchFamily="18" charset="0"/>
                <a:sym typeface="Wingdings" panose="05000000000000000000" pitchFamily="2" charset="2"/>
              </a:rPr>
              <a:t></a:t>
            </a:r>
            <a:r>
              <a:rPr lang="en-US" sz="1600" dirty="0">
                <a:effectLst/>
                <a:latin typeface="Calibri" panose="020F0502020204030204" pitchFamily="34" charset="0"/>
                <a:ea typeface="Calibri" panose="020F0502020204030204" pitchFamily="34" charset="0"/>
                <a:cs typeface="Times New Roman" panose="02020603050405020304" pitchFamily="18" charset="0"/>
              </a:rPr>
              <a:t> show dictionary definition of word</a:t>
            </a:r>
          </a:p>
          <a:p>
            <a:pPr marL="342900" marR="0" lvl="0" indent="-342900">
              <a:lnSpc>
                <a:spcPct val="107000"/>
              </a:lnSpc>
              <a:spcAft>
                <a:spcPts val="800"/>
              </a:spcAft>
              <a:buFont typeface="Symbol" panose="05050102010706020507" pitchFamily="18" charset="2"/>
              <a:buChar char=""/>
            </a:pP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Aft>
                <a:spcPts val="800"/>
              </a:spcAft>
              <a:buFont typeface="Symbol" panose="05050102010706020507" pitchFamily="18" charset="2"/>
              <a:buChar char=""/>
            </a:pP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dirty="0">
                <a:latin typeface="Calibri" panose="020F0502020204030204" pitchFamily="34" charset="0"/>
                <a:ea typeface="Calibri" panose="020F0502020204030204" pitchFamily="34" charset="0"/>
                <a:cs typeface="Times New Roman" panose="02020603050405020304" pitchFamily="18" charset="0"/>
              </a:rPr>
              <a:t>Continuous mode</a:t>
            </a:r>
          </a:p>
          <a:p>
            <a:pPr marL="342900" marR="0" lvl="0" indent="-342900">
              <a:lnSpc>
                <a:spcPct val="107000"/>
              </a:lnSpc>
              <a:buFont typeface="Symbol" panose="05050102010706020507" pitchFamily="18" charset="2"/>
              <a:buChar char=""/>
            </a:pPr>
            <a:r>
              <a:rPr lang="en-US" sz="1600" dirty="0">
                <a:effectLst/>
                <a:latin typeface="Calibri" panose="020F0502020204030204" pitchFamily="34" charset="0"/>
                <a:ea typeface="Calibri" panose="020F0502020204030204" pitchFamily="34" charset="0"/>
                <a:cs typeface="Times New Roman" panose="02020603050405020304" pitchFamily="18" charset="0"/>
              </a:rPr>
              <a:t>Eye focus starts to drift to the left of the scrolling line </a:t>
            </a:r>
            <a:r>
              <a:rPr lang="en-US" sz="1600" dirty="0">
                <a:effectLst/>
                <a:latin typeface="Calibri" panose="020F0502020204030204" pitchFamily="34" charset="0"/>
                <a:ea typeface="Calibri" panose="020F0502020204030204" pitchFamily="34" charset="0"/>
                <a:cs typeface="Times New Roman" panose="02020603050405020304" pitchFamily="18" charset="0"/>
                <a:sym typeface="Wingdings" panose="05000000000000000000" pitchFamily="2" charset="2"/>
              </a:rPr>
              <a:t></a:t>
            </a:r>
            <a:r>
              <a:rPr lang="en-US" sz="1600" dirty="0">
                <a:effectLst/>
                <a:latin typeface="Calibri" panose="020F0502020204030204" pitchFamily="34" charset="0"/>
                <a:ea typeface="Calibri" panose="020F0502020204030204" pitchFamily="34" charset="0"/>
                <a:cs typeface="Times New Roman" panose="02020603050405020304" pitchFamily="18" charset="0"/>
              </a:rPr>
              <a:t> the speed of scrolling slows down</a:t>
            </a:r>
          </a:p>
          <a:p>
            <a:pPr marL="342900" marR="0" lvl="0" indent="-342900">
              <a:lnSpc>
                <a:spcPct val="107000"/>
              </a:lnSpc>
              <a:buFont typeface="Symbol" panose="05050102010706020507" pitchFamily="18" charset="2"/>
              <a:buChar char=""/>
            </a:pPr>
            <a:r>
              <a:rPr lang="en-US" sz="1600" dirty="0">
                <a:effectLst/>
                <a:latin typeface="Calibri" panose="020F0502020204030204" pitchFamily="34" charset="0"/>
                <a:ea typeface="Calibri" panose="020F0502020204030204" pitchFamily="34" charset="0"/>
                <a:cs typeface="Times New Roman" panose="02020603050405020304" pitchFamily="18" charset="0"/>
              </a:rPr>
              <a:t>Eye focus starts to drift to the right of the scrolling line </a:t>
            </a:r>
            <a:r>
              <a:rPr lang="en-US" sz="1600" dirty="0">
                <a:effectLst/>
                <a:latin typeface="Calibri" panose="020F0502020204030204" pitchFamily="34" charset="0"/>
                <a:ea typeface="Calibri" panose="020F0502020204030204" pitchFamily="34" charset="0"/>
                <a:cs typeface="Times New Roman" panose="02020603050405020304" pitchFamily="18" charset="0"/>
                <a:sym typeface="Wingdings" panose="05000000000000000000" pitchFamily="2" charset="2"/>
              </a:rPr>
              <a:t></a:t>
            </a:r>
            <a:r>
              <a:rPr lang="en-US" sz="1600" dirty="0">
                <a:effectLst/>
                <a:latin typeface="Calibri" panose="020F0502020204030204" pitchFamily="34" charset="0"/>
                <a:ea typeface="Calibri" panose="020F0502020204030204" pitchFamily="34" charset="0"/>
                <a:cs typeface="Times New Roman" panose="02020603050405020304" pitchFamily="18" charset="0"/>
              </a:rPr>
              <a:t> the speed of scrolling speeds up</a:t>
            </a:r>
          </a:p>
          <a:p>
            <a:pPr marL="342900" marR="0" lvl="0" indent="-342900">
              <a:lnSpc>
                <a:spcPct val="107000"/>
              </a:lnSpc>
              <a:spcAft>
                <a:spcPts val="800"/>
              </a:spcAft>
              <a:buFont typeface="Symbol" panose="05050102010706020507" pitchFamily="18" charset="2"/>
              <a:buChar char=""/>
            </a:pPr>
            <a:r>
              <a:rPr lang="en-US" sz="1600" dirty="0">
                <a:effectLst/>
                <a:latin typeface="Calibri" panose="020F0502020204030204" pitchFamily="34" charset="0"/>
                <a:ea typeface="Calibri" panose="020F0502020204030204" pitchFamily="34" charset="0"/>
                <a:cs typeface="Times New Roman" panose="02020603050405020304" pitchFamily="18" charset="0"/>
              </a:rPr>
              <a:t>Eye focus moves above or below the scrolling line </a:t>
            </a:r>
            <a:r>
              <a:rPr lang="en-US" sz="1600" dirty="0">
                <a:effectLst/>
                <a:latin typeface="Calibri" panose="020F0502020204030204" pitchFamily="34" charset="0"/>
                <a:ea typeface="Calibri" panose="020F0502020204030204" pitchFamily="34" charset="0"/>
                <a:cs typeface="Times New Roman" panose="02020603050405020304" pitchFamily="18" charset="0"/>
                <a:sym typeface="Wingdings" panose="05000000000000000000" pitchFamily="2" charset="2"/>
              </a:rPr>
              <a:t></a:t>
            </a:r>
            <a:r>
              <a:rPr lang="en-US" sz="1600" dirty="0">
                <a:effectLst/>
                <a:latin typeface="Calibri" panose="020F0502020204030204" pitchFamily="34" charset="0"/>
                <a:ea typeface="Calibri" panose="020F0502020204030204" pitchFamily="34" charset="0"/>
                <a:cs typeface="Times New Roman" panose="02020603050405020304" pitchFamily="18" charset="0"/>
              </a:rPr>
              <a:t> scrolling stops</a:t>
            </a:r>
          </a:p>
        </p:txBody>
      </p:sp>
      <p:sp>
        <p:nvSpPr>
          <p:cNvPr id="17" name="TextBox 16">
            <a:extLst>
              <a:ext uri="{FF2B5EF4-FFF2-40B4-BE49-F238E27FC236}">
                <a16:creationId xmlns:a16="http://schemas.microsoft.com/office/drawing/2014/main" id="{195BA0DD-FA42-7A62-5CBB-67BAFEAB82FD}"/>
              </a:ext>
            </a:extLst>
          </p:cNvPr>
          <p:cNvSpPr txBox="1"/>
          <p:nvPr/>
        </p:nvSpPr>
        <p:spPr>
          <a:xfrm>
            <a:off x="115888" y="892414"/>
            <a:ext cx="7466012" cy="369332"/>
          </a:xfrm>
          <a:prstGeom prst="rect">
            <a:avLst/>
          </a:prstGeom>
          <a:solidFill>
            <a:schemeClr val="bg1">
              <a:lumMod val="95000"/>
            </a:schemeClr>
          </a:solidFill>
          <a:ln>
            <a:solidFill>
              <a:srgbClr val="FF3300"/>
            </a:solidFill>
          </a:ln>
        </p:spPr>
        <p:txBody>
          <a:bodyPr wrap="square">
            <a:spAutoFit/>
          </a:bodyPr>
          <a:lstStyle/>
          <a:p>
            <a:r>
              <a:rPr lang="en-US" dirty="0">
                <a:effectLst/>
                <a:latin typeface="Calibri" panose="020F0502020204030204" pitchFamily="34" charset="0"/>
                <a:ea typeface="Calibri" panose="020F0502020204030204" pitchFamily="34" charset="0"/>
                <a:cs typeface="Times New Roman" panose="02020603050405020304" pitchFamily="18" charset="0"/>
              </a:rPr>
              <a:t>2. </a:t>
            </a:r>
            <a:r>
              <a:rPr lang="en-US" sz="1800" dirty="0">
                <a:effectLst/>
                <a:latin typeface="Calibri" panose="020F0502020204030204" pitchFamily="34" charset="0"/>
                <a:ea typeface="Calibri" panose="020F0502020204030204" pitchFamily="34" charset="0"/>
                <a:cs typeface="Times New Roman" panose="02020603050405020304" pitchFamily="18" charset="0"/>
              </a:rPr>
              <a:t>Fill in the following table. Explain each entry with a sentence. -- APIs</a:t>
            </a:r>
            <a:endParaRPr lang="en-US" dirty="0"/>
          </a:p>
        </p:txBody>
      </p:sp>
      <p:sp>
        <p:nvSpPr>
          <p:cNvPr id="5" name="Cloud 4">
            <a:extLst>
              <a:ext uri="{FF2B5EF4-FFF2-40B4-BE49-F238E27FC236}">
                <a16:creationId xmlns:a16="http://schemas.microsoft.com/office/drawing/2014/main" id="{BFC9F2D1-74B9-8012-7391-B6B355563F5B}"/>
              </a:ext>
            </a:extLst>
          </p:cNvPr>
          <p:cNvSpPr/>
          <p:nvPr/>
        </p:nvSpPr>
        <p:spPr>
          <a:xfrm>
            <a:off x="4403558" y="2550693"/>
            <a:ext cx="1692442" cy="986590"/>
          </a:xfrm>
          <a:prstGeom prst="cloud">
            <a:avLst/>
          </a:prstGeom>
          <a:solidFill>
            <a:schemeClr val="bg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Get camera input</a:t>
            </a:r>
          </a:p>
        </p:txBody>
      </p:sp>
      <p:sp>
        <p:nvSpPr>
          <p:cNvPr id="16" name="Cloud 15">
            <a:extLst>
              <a:ext uri="{FF2B5EF4-FFF2-40B4-BE49-F238E27FC236}">
                <a16:creationId xmlns:a16="http://schemas.microsoft.com/office/drawing/2014/main" id="{E50624EF-F0A0-CDDF-578B-B257E7BE35A0}"/>
              </a:ext>
            </a:extLst>
          </p:cNvPr>
          <p:cNvSpPr/>
          <p:nvPr/>
        </p:nvSpPr>
        <p:spPr>
          <a:xfrm>
            <a:off x="4373479" y="3707921"/>
            <a:ext cx="1692442" cy="986590"/>
          </a:xfrm>
          <a:prstGeom prst="cloud">
            <a:avLst/>
          </a:prstGeom>
          <a:solidFill>
            <a:schemeClr val="bg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Figure out what to do</a:t>
            </a:r>
          </a:p>
        </p:txBody>
      </p:sp>
      <p:sp>
        <p:nvSpPr>
          <p:cNvPr id="18" name="Cloud 17">
            <a:extLst>
              <a:ext uri="{FF2B5EF4-FFF2-40B4-BE49-F238E27FC236}">
                <a16:creationId xmlns:a16="http://schemas.microsoft.com/office/drawing/2014/main" id="{B1EFDF09-CD3A-1877-E052-C5D92392683E}"/>
              </a:ext>
            </a:extLst>
          </p:cNvPr>
          <p:cNvSpPr/>
          <p:nvPr/>
        </p:nvSpPr>
        <p:spPr>
          <a:xfrm>
            <a:off x="4373478" y="4937237"/>
            <a:ext cx="1786689" cy="986590"/>
          </a:xfrm>
          <a:prstGeom prst="cloud">
            <a:avLst/>
          </a:prstGeom>
          <a:solidFill>
            <a:schemeClr val="bg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Make something happen</a:t>
            </a:r>
          </a:p>
        </p:txBody>
      </p:sp>
      <p:sp>
        <p:nvSpPr>
          <p:cNvPr id="19" name="Arrow: Right 18">
            <a:extLst>
              <a:ext uri="{FF2B5EF4-FFF2-40B4-BE49-F238E27FC236}">
                <a16:creationId xmlns:a16="http://schemas.microsoft.com/office/drawing/2014/main" id="{D986E218-9546-0CC8-6AAB-70251639B328}"/>
              </a:ext>
            </a:extLst>
          </p:cNvPr>
          <p:cNvSpPr/>
          <p:nvPr/>
        </p:nvSpPr>
        <p:spPr>
          <a:xfrm rot="5400000">
            <a:off x="5014494" y="3519876"/>
            <a:ext cx="470569" cy="294775"/>
          </a:xfrm>
          <a:prstGeom prst="rightArrow">
            <a:avLst/>
          </a:prstGeom>
          <a:solidFill>
            <a:schemeClr val="bg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Arrow: Right 19">
            <a:extLst>
              <a:ext uri="{FF2B5EF4-FFF2-40B4-BE49-F238E27FC236}">
                <a16:creationId xmlns:a16="http://schemas.microsoft.com/office/drawing/2014/main" id="{4B547E00-FA2A-DEE8-2B44-2D8716CBB128}"/>
              </a:ext>
            </a:extLst>
          </p:cNvPr>
          <p:cNvSpPr/>
          <p:nvPr/>
        </p:nvSpPr>
        <p:spPr>
          <a:xfrm rot="5400000">
            <a:off x="4984415" y="4725202"/>
            <a:ext cx="470569" cy="294775"/>
          </a:xfrm>
          <a:prstGeom prst="rightArrow">
            <a:avLst/>
          </a:prstGeom>
          <a:solidFill>
            <a:schemeClr val="bg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9933894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3"/>
          <a:srcRect l="64901" t="73761" r="25157" b="12049"/>
          <a:stretch/>
        </p:blipFill>
        <p:spPr>
          <a:xfrm>
            <a:off x="0" y="1476460"/>
            <a:ext cx="5694379" cy="5201175"/>
          </a:xfrm>
          <a:prstGeom prst="rect">
            <a:avLst/>
          </a:prstGeom>
        </p:spPr>
      </p:pic>
      <p:sp>
        <p:nvSpPr>
          <p:cNvPr id="2" name="Title 1"/>
          <p:cNvSpPr>
            <a:spLocks noGrp="1"/>
          </p:cNvSpPr>
          <p:nvPr>
            <p:ph type="title"/>
          </p:nvPr>
        </p:nvSpPr>
        <p:spPr>
          <a:xfrm>
            <a:off x="0" y="1"/>
            <a:ext cx="12192000" cy="788670"/>
          </a:xfrm>
          <a:blipFill>
            <a:blip r:embed="rId4"/>
            <a:tile tx="0" ty="0" sx="100000" sy="100000" flip="none" algn="tl"/>
          </a:blipFill>
          <a:ln>
            <a:noFill/>
          </a:ln>
        </p:spPr>
        <p:txBody>
          <a:bodyPr>
            <a:normAutofit/>
          </a:bodyPr>
          <a:lstStyle/>
          <a:p>
            <a:r>
              <a:rPr lang="en-US" b="1" dirty="0"/>
              <a:t>More on testing</a:t>
            </a:r>
          </a:p>
        </p:txBody>
      </p:sp>
      <p:sp>
        <p:nvSpPr>
          <p:cNvPr id="3" name="Slide Number Placeholder 2"/>
          <p:cNvSpPr>
            <a:spLocks noGrp="1"/>
          </p:cNvSpPr>
          <p:nvPr>
            <p:ph type="sldNum" sz="quarter" idx="12"/>
          </p:nvPr>
        </p:nvSpPr>
        <p:spPr>
          <a:xfrm>
            <a:off x="9448800" y="6492875"/>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61BBF0-7AC7-4757-B695-A62919CB5B8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pic>
        <p:nvPicPr>
          <p:cNvPr id="5" name="Picture 4"/>
          <p:cNvPicPr>
            <a:picLocks noChangeAspect="1"/>
          </p:cNvPicPr>
          <p:nvPr/>
        </p:nvPicPr>
        <p:blipFill rotWithShape="1">
          <a:blip r:embed="rId5"/>
          <a:srcRect l="7751" t="13765" r="76278" b="66613"/>
          <a:stretch/>
        </p:blipFill>
        <p:spPr>
          <a:xfrm>
            <a:off x="5033393" y="1156730"/>
            <a:ext cx="6988031" cy="5495028"/>
          </a:xfrm>
          <a:prstGeom prst="rect">
            <a:avLst/>
          </a:prstGeom>
        </p:spPr>
      </p:pic>
      <p:sp>
        <p:nvSpPr>
          <p:cNvPr id="7" name="Left Arrow 6"/>
          <p:cNvSpPr/>
          <p:nvPr/>
        </p:nvSpPr>
        <p:spPr>
          <a:xfrm>
            <a:off x="8372212" y="897623"/>
            <a:ext cx="2449585" cy="713064"/>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Driver </a:t>
            </a:r>
          </a:p>
        </p:txBody>
      </p:sp>
      <p:sp>
        <p:nvSpPr>
          <p:cNvPr id="8" name="Left Arrow 7"/>
          <p:cNvSpPr/>
          <p:nvPr/>
        </p:nvSpPr>
        <p:spPr>
          <a:xfrm>
            <a:off x="9304788" y="3893891"/>
            <a:ext cx="2449585" cy="713064"/>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Inspection</a:t>
            </a:r>
          </a:p>
        </p:txBody>
      </p:sp>
    </p:spTree>
    <p:extLst>
      <p:ext uri="{BB962C8B-B14F-4D97-AF65-F5344CB8AC3E}">
        <p14:creationId xmlns:p14="http://schemas.microsoft.com/office/powerpoint/2010/main" val="3536851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788670"/>
          </a:xfrm>
          <a:blipFill>
            <a:blip r:embed="rId3"/>
            <a:tile tx="0" ty="0" sx="100000" sy="100000" flip="none" algn="tl"/>
          </a:blipFill>
          <a:ln>
            <a:noFill/>
          </a:ln>
        </p:spPr>
        <p:txBody>
          <a:bodyPr>
            <a:normAutofit/>
          </a:bodyPr>
          <a:lstStyle/>
          <a:p>
            <a:r>
              <a:rPr lang="en-US" b="1" dirty="0"/>
              <a:t>Testing</a:t>
            </a:r>
          </a:p>
        </p:txBody>
      </p:sp>
      <p:sp>
        <p:nvSpPr>
          <p:cNvPr id="12" name="TextBox 11"/>
          <p:cNvSpPr txBox="1"/>
          <p:nvPr/>
        </p:nvSpPr>
        <p:spPr>
          <a:xfrm>
            <a:off x="422909" y="782955"/>
            <a:ext cx="11279733"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Testing gone too far?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Where should it be tested?</a:t>
            </a:r>
          </a:p>
        </p:txBody>
      </p:sp>
      <p:sp>
        <p:nvSpPr>
          <p:cNvPr id="3" name="Slide Number Placeholder 2"/>
          <p:cNvSpPr>
            <a:spLocks noGrp="1"/>
          </p:cNvSpPr>
          <p:nvPr>
            <p:ph type="sldNum" sz="quarter" idx="12"/>
          </p:nvPr>
        </p:nvSpPr>
        <p:spPr>
          <a:xfrm>
            <a:off x="9448800" y="6492875"/>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61BBF0-7AC7-4757-B695-A62919CB5B8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4" name="Rectangle 3"/>
          <p:cNvSpPr/>
          <p:nvPr/>
        </p:nvSpPr>
        <p:spPr>
          <a:xfrm>
            <a:off x="738231" y="2348918"/>
            <a:ext cx="1895912" cy="2323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GUI</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white"/>
                </a:solidFill>
                <a:effectLst/>
                <a:uLnTx/>
                <a:uFillTx/>
                <a:latin typeface="Calibri" panose="020F0502020204030204"/>
                <a:ea typeface="+mn-ea"/>
                <a:cs typeface="+mn-cs"/>
              </a:rPr>
              <a:t>GetHint</a:t>
            </a: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(col, row)</a:t>
            </a:r>
          </a:p>
        </p:txBody>
      </p:sp>
      <p:sp>
        <p:nvSpPr>
          <p:cNvPr id="6" name="Rectangle 5"/>
          <p:cNvSpPr/>
          <p:nvPr/>
        </p:nvSpPr>
        <p:spPr>
          <a:xfrm>
            <a:off x="4153950" y="2375483"/>
            <a:ext cx="1895912" cy="2323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Control</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white"/>
                </a:solidFill>
                <a:effectLst/>
                <a:uLnTx/>
                <a:uFillTx/>
                <a:latin typeface="Calibri" panose="020F0502020204030204"/>
                <a:ea typeface="+mn-ea"/>
                <a:cs typeface="+mn-cs"/>
              </a:rPr>
              <a:t>GetHint</a:t>
            </a: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(col, row)</a:t>
            </a:r>
          </a:p>
        </p:txBody>
      </p:sp>
      <p:sp>
        <p:nvSpPr>
          <p:cNvPr id="7" name="Rectangle 6"/>
          <p:cNvSpPr/>
          <p:nvPr/>
        </p:nvSpPr>
        <p:spPr>
          <a:xfrm>
            <a:off x="7703893" y="2351714"/>
            <a:ext cx="1895912" cy="2323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Representation</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white"/>
                </a:solidFill>
                <a:effectLst/>
                <a:uLnTx/>
                <a:uFillTx/>
                <a:latin typeface="Calibri" panose="020F0502020204030204"/>
                <a:ea typeface="+mn-ea"/>
                <a:cs typeface="+mn-cs"/>
              </a:rPr>
              <a:t>GetKey</a:t>
            </a: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(col, row)</a:t>
            </a:r>
          </a:p>
        </p:txBody>
      </p:sp>
      <p:sp>
        <p:nvSpPr>
          <p:cNvPr id="5" name="Right Arrow 4"/>
          <p:cNvSpPr/>
          <p:nvPr/>
        </p:nvSpPr>
        <p:spPr>
          <a:xfrm>
            <a:off x="2785145" y="3473042"/>
            <a:ext cx="1140903" cy="2600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ight Arrow 8"/>
          <p:cNvSpPr/>
          <p:nvPr/>
        </p:nvSpPr>
        <p:spPr>
          <a:xfrm>
            <a:off x="6276367" y="3474440"/>
            <a:ext cx="1140903" cy="2600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7"/>
          <p:cNvSpPr/>
          <p:nvPr/>
        </p:nvSpPr>
        <p:spPr>
          <a:xfrm>
            <a:off x="1090569" y="4093828"/>
            <a:ext cx="1216403" cy="45300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col&lt;9</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row&lt;9</a:t>
            </a:r>
          </a:p>
        </p:txBody>
      </p:sp>
      <p:sp>
        <p:nvSpPr>
          <p:cNvPr id="11" name="Rectangle 10"/>
          <p:cNvSpPr/>
          <p:nvPr/>
        </p:nvSpPr>
        <p:spPr>
          <a:xfrm>
            <a:off x="8054830" y="4053281"/>
            <a:ext cx="1216403" cy="45300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col&lt;9</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row&lt;9</a:t>
            </a:r>
          </a:p>
        </p:txBody>
      </p:sp>
      <p:sp>
        <p:nvSpPr>
          <p:cNvPr id="13" name="Rectangle 12"/>
          <p:cNvSpPr/>
          <p:nvPr/>
        </p:nvSpPr>
        <p:spPr>
          <a:xfrm>
            <a:off x="4532852" y="4079846"/>
            <a:ext cx="1216403" cy="45300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col&lt;9</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row&lt;9</a:t>
            </a:r>
          </a:p>
        </p:txBody>
      </p:sp>
    </p:spTree>
    <p:extLst>
      <p:ext uri="{BB962C8B-B14F-4D97-AF65-F5344CB8AC3E}">
        <p14:creationId xmlns:p14="http://schemas.microsoft.com/office/powerpoint/2010/main" val="368539528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788670"/>
          </a:xfrm>
          <a:blipFill>
            <a:blip r:embed="rId3"/>
            <a:tile tx="0" ty="0" sx="100000" sy="100000" flip="none" algn="tl"/>
          </a:blipFill>
          <a:ln>
            <a:noFill/>
          </a:ln>
        </p:spPr>
        <p:txBody>
          <a:bodyPr>
            <a:normAutofit/>
          </a:bodyPr>
          <a:lstStyle/>
          <a:p>
            <a:r>
              <a:rPr lang="en-US" b="1" dirty="0"/>
              <a:t>Testing</a:t>
            </a:r>
          </a:p>
        </p:txBody>
      </p:sp>
      <p:sp>
        <p:nvSpPr>
          <p:cNvPr id="12" name="TextBox 11"/>
          <p:cNvSpPr txBox="1"/>
          <p:nvPr/>
        </p:nvSpPr>
        <p:spPr>
          <a:xfrm>
            <a:off x="422909" y="782955"/>
            <a:ext cx="11279733"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Input validation</a:t>
            </a:r>
          </a:p>
        </p:txBody>
      </p:sp>
      <p:sp>
        <p:nvSpPr>
          <p:cNvPr id="3" name="Slide Number Placeholder 2"/>
          <p:cNvSpPr>
            <a:spLocks noGrp="1"/>
          </p:cNvSpPr>
          <p:nvPr>
            <p:ph type="sldNum" sz="quarter" idx="12"/>
          </p:nvPr>
        </p:nvSpPr>
        <p:spPr>
          <a:xfrm>
            <a:off x="9448800" y="6492875"/>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61BBF0-7AC7-4757-B695-A62919CB5B8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4" name="Rectangle 3"/>
          <p:cNvSpPr/>
          <p:nvPr/>
        </p:nvSpPr>
        <p:spPr>
          <a:xfrm>
            <a:off x="671119" y="1417740"/>
            <a:ext cx="1895912" cy="2323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GUI</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 name="Rectangle 5"/>
          <p:cNvSpPr/>
          <p:nvPr/>
        </p:nvSpPr>
        <p:spPr>
          <a:xfrm>
            <a:off x="4137172" y="2727821"/>
            <a:ext cx="1895912" cy="2323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Algorithms and storage</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Rectangle 6"/>
          <p:cNvSpPr/>
          <p:nvPr/>
        </p:nvSpPr>
        <p:spPr>
          <a:xfrm>
            <a:off x="7720671" y="2704052"/>
            <a:ext cx="1895912" cy="2323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Database</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 name="Right Arrow 4"/>
          <p:cNvSpPr/>
          <p:nvPr/>
        </p:nvSpPr>
        <p:spPr>
          <a:xfrm>
            <a:off x="2785145" y="2994870"/>
            <a:ext cx="1140903" cy="2600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ight Arrow 8"/>
          <p:cNvSpPr/>
          <p:nvPr/>
        </p:nvSpPr>
        <p:spPr>
          <a:xfrm>
            <a:off x="6259589" y="3776444"/>
            <a:ext cx="1140903" cy="2600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p:cNvSpPr/>
          <p:nvPr/>
        </p:nvSpPr>
        <p:spPr>
          <a:xfrm>
            <a:off x="664128" y="4338508"/>
            <a:ext cx="1895912" cy="2323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Expert System</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Right Arrow 14"/>
          <p:cNvSpPr/>
          <p:nvPr/>
        </p:nvSpPr>
        <p:spPr>
          <a:xfrm rot="16200000">
            <a:off x="1209414" y="3944223"/>
            <a:ext cx="1140903" cy="260059"/>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ight Arrow 15"/>
          <p:cNvSpPr/>
          <p:nvPr/>
        </p:nvSpPr>
        <p:spPr>
          <a:xfrm rot="5400000">
            <a:off x="706074" y="3952613"/>
            <a:ext cx="1140903" cy="260059"/>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p:cNvSpPr/>
          <p:nvPr/>
        </p:nvSpPr>
        <p:spPr>
          <a:xfrm>
            <a:off x="2432807" y="5150841"/>
            <a:ext cx="1451296" cy="106540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0&lt;=HR&lt;=300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SBP&gt;=DBP</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spTree>
    <p:extLst>
      <p:ext uri="{BB962C8B-B14F-4D97-AF65-F5344CB8AC3E}">
        <p14:creationId xmlns:p14="http://schemas.microsoft.com/office/powerpoint/2010/main" val="236118040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Group 31">
            <a:extLst>
              <a:ext uri="{FF2B5EF4-FFF2-40B4-BE49-F238E27FC236}">
                <a16:creationId xmlns:a16="http://schemas.microsoft.com/office/drawing/2014/main" id="{EC44B030-44F6-295A-CDAC-C0D8F7A8F356}"/>
              </a:ext>
            </a:extLst>
          </p:cNvPr>
          <p:cNvGrpSpPr/>
          <p:nvPr/>
        </p:nvGrpSpPr>
        <p:grpSpPr>
          <a:xfrm>
            <a:off x="336550" y="2087477"/>
            <a:ext cx="8534636" cy="3962743"/>
            <a:chOff x="336550" y="2087477"/>
            <a:chExt cx="8534636" cy="3962743"/>
          </a:xfrm>
        </p:grpSpPr>
        <p:pic>
          <p:nvPicPr>
            <p:cNvPr id="25" name="Picture 24">
              <a:extLst>
                <a:ext uri="{FF2B5EF4-FFF2-40B4-BE49-F238E27FC236}">
                  <a16:creationId xmlns:a16="http://schemas.microsoft.com/office/drawing/2014/main" id="{F9382855-832D-8554-5AF4-8823A8E90ECA}"/>
                </a:ext>
              </a:extLst>
            </p:cNvPr>
            <p:cNvPicPr>
              <a:picLocks noChangeAspect="1"/>
            </p:cNvPicPr>
            <p:nvPr/>
          </p:nvPicPr>
          <p:blipFill>
            <a:blip r:embed="rId2"/>
            <a:stretch>
              <a:fillRect/>
            </a:stretch>
          </p:blipFill>
          <p:spPr>
            <a:xfrm>
              <a:off x="342143" y="2087477"/>
              <a:ext cx="8529043" cy="3962743"/>
            </a:xfrm>
            <a:prstGeom prst="rect">
              <a:avLst/>
            </a:prstGeom>
            <a:ln w="57150">
              <a:solidFill>
                <a:srgbClr val="FF0000"/>
              </a:solidFill>
            </a:ln>
          </p:spPr>
        </p:pic>
        <p:pic>
          <p:nvPicPr>
            <p:cNvPr id="31" name="Picture 30">
              <a:extLst>
                <a:ext uri="{FF2B5EF4-FFF2-40B4-BE49-F238E27FC236}">
                  <a16:creationId xmlns:a16="http://schemas.microsoft.com/office/drawing/2014/main" id="{5F2CD9C0-E8C3-F4F6-1DC4-DFE5FF8C6898}"/>
                </a:ext>
              </a:extLst>
            </p:cNvPr>
            <p:cNvPicPr>
              <a:picLocks noChangeAspect="1"/>
            </p:cNvPicPr>
            <p:nvPr/>
          </p:nvPicPr>
          <p:blipFill>
            <a:blip r:embed="rId3"/>
            <a:stretch>
              <a:fillRect/>
            </a:stretch>
          </p:blipFill>
          <p:spPr>
            <a:xfrm>
              <a:off x="336550" y="5196145"/>
              <a:ext cx="4019550" cy="186955"/>
            </a:xfrm>
            <a:prstGeom prst="rect">
              <a:avLst/>
            </a:prstGeom>
          </p:spPr>
        </p:pic>
      </p:grpSp>
      <p:sp>
        <p:nvSpPr>
          <p:cNvPr id="2" name="Title 1"/>
          <p:cNvSpPr>
            <a:spLocks noGrp="1"/>
          </p:cNvSpPr>
          <p:nvPr>
            <p:ph type="title"/>
          </p:nvPr>
        </p:nvSpPr>
        <p:spPr>
          <a:xfrm>
            <a:off x="0" y="0"/>
            <a:ext cx="12192000" cy="788670"/>
          </a:xfrm>
          <a:solidFill>
            <a:schemeClr val="accent2">
              <a:lumMod val="75000"/>
            </a:schemeClr>
          </a:solidFill>
          <a:ln>
            <a:noFill/>
          </a:ln>
        </p:spPr>
        <p:txBody>
          <a:bodyPr/>
          <a:lstStyle/>
          <a:p>
            <a:r>
              <a:rPr lang="en-US" b="1" dirty="0">
                <a:solidFill>
                  <a:schemeClr val="bg1"/>
                </a:solidFill>
              </a:rPr>
              <a:t>Project</a:t>
            </a:r>
          </a:p>
        </p:txBody>
      </p:sp>
      <p:sp>
        <p:nvSpPr>
          <p:cNvPr id="46" name="Slide Number Placeholder 2">
            <a:extLst>
              <a:ext uri="{FF2B5EF4-FFF2-40B4-BE49-F238E27FC236}">
                <a16:creationId xmlns:a16="http://schemas.microsoft.com/office/drawing/2014/main" id="{B9820D40-7C34-136B-1280-2C033BC334E0}"/>
              </a:ext>
            </a:extLst>
          </p:cNvPr>
          <p:cNvSpPr>
            <a:spLocks noGrp="1"/>
          </p:cNvSpPr>
          <p:nvPr>
            <p:ph type="sldNum" sz="quarter" idx="12"/>
          </p:nvPr>
        </p:nvSpPr>
        <p:spPr>
          <a:xfrm>
            <a:off x="9448800" y="6492875"/>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61BBF0-7AC7-4757-B695-A62919CB5B8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pic>
        <p:nvPicPr>
          <p:cNvPr id="15" name="Picture 14">
            <a:extLst>
              <a:ext uri="{FF2B5EF4-FFF2-40B4-BE49-F238E27FC236}">
                <a16:creationId xmlns:a16="http://schemas.microsoft.com/office/drawing/2014/main" id="{E1B091AB-7280-6226-FB7A-3DB0C970A342}"/>
              </a:ext>
            </a:extLst>
          </p:cNvPr>
          <p:cNvPicPr>
            <a:picLocks noChangeAspect="1"/>
          </p:cNvPicPr>
          <p:nvPr/>
        </p:nvPicPr>
        <p:blipFill>
          <a:blip r:embed="rId4"/>
          <a:stretch>
            <a:fillRect/>
          </a:stretch>
        </p:blipFill>
        <p:spPr>
          <a:xfrm>
            <a:off x="8705958" y="1268327"/>
            <a:ext cx="3365284" cy="3432345"/>
          </a:xfrm>
          <a:prstGeom prst="rect">
            <a:avLst/>
          </a:prstGeom>
          <a:ln w="57150">
            <a:solidFill>
              <a:schemeClr val="accent6">
                <a:lumMod val="60000"/>
                <a:lumOff val="40000"/>
              </a:schemeClr>
            </a:solidFill>
          </a:ln>
        </p:spPr>
      </p:pic>
      <p:pic>
        <p:nvPicPr>
          <p:cNvPr id="26" name="Picture 25">
            <a:extLst>
              <a:ext uri="{FF2B5EF4-FFF2-40B4-BE49-F238E27FC236}">
                <a16:creationId xmlns:a16="http://schemas.microsoft.com/office/drawing/2014/main" id="{B8368BD9-8B7B-B965-5132-83E6D5966B07}"/>
              </a:ext>
            </a:extLst>
          </p:cNvPr>
          <p:cNvPicPr>
            <a:picLocks noChangeAspect="1"/>
          </p:cNvPicPr>
          <p:nvPr/>
        </p:nvPicPr>
        <p:blipFill rotWithShape="1">
          <a:blip r:embed="rId5"/>
          <a:srcRect l="12182" t="16196" r="11759" b="30095"/>
          <a:stretch/>
        </p:blipFill>
        <p:spPr>
          <a:xfrm>
            <a:off x="8705958" y="4770523"/>
            <a:ext cx="2286000" cy="1987550"/>
          </a:xfrm>
          <a:prstGeom prst="rect">
            <a:avLst/>
          </a:prstGeom>
          <a:ln w="57150">
            <a:solidFill>
              <a:srgbClr val="A9D18E"/>
            </a:solidFill>
          </a:ln>
        </p:spPr>
      </p:pic>
      <p:sp>
        <p:nvSpPr>
          <p:cNvPr id="27" name="TextBox 26">
            <a:extLst>
              <a:ext uri="{FF2B5EF4-FFF2-40B4-BE49-F238E27FC236}">
                <a16:creationId xmlns:a16="http://schemas.microsoft.com/office/drawing/2014/main" id="{0CFECCBA-FF21-D2E5-F368-85E8054BDD23}"/>
              </a:ext>
            </a:extLst>
          </p:cNvPr>
          <p:cNvSpPr txBox="1"/>
          <p:nvPr/>
        </p:nvSpPr>
        <p:spPr>
          <a:xfrm>
            <a:off x="63500" y="1675683"/>
            <a:ext cx="5168900" cy="369332"/>
          </a:xfrm>
          <a:prstGeom prst="rect">
            <a:avLst/>
          </a:prstGeom>
          <a:solidFill>
            <a:schemeClr val="accent2">
              <a:lumMod val="20000"/>
              <a:lumOff val="80000"/>
            </a:schemeClr>
          </a:solidFill>
          <a:ln w="38100">
            <a:solidFill>
              <a:srgbClr val="FF0000"/>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Example output from driver to test overall system</a:t>
            </a:r>
          </a:p>
        </p:txBody>
      </p:sp>
      <p:sp>
        <p:nvSpPr>
          <p:cNvPr id="28" name="TextBox 27">
            <a:extLst>
              <a:ext uri="{FF2B5EF4-FFF2-40B4-BE49-F238E27FC236}">
                <a16:creationId xmlns:a16="http://schemas.microsoft.com/office/drawing/2014/main" id="{730B404B-D8E4-07A2-B500-9459ACA6E5C5}"/>
              </a:ext>
            </a:extLst>
          </p:cNvPr>
          <p:cNvSpPr txBox="1"/>
          <p:nvPr/>
        </p:nvSpPr>
        <p:spPr>
          <a:xfrm>
            <a:off x="8407507" y="843832"/>
            <a:ext cx="3708293" cy="369332"/>
          </a:xfrm>
          <a:prstGeom prst="rect">
            <a:avLst/>
          </a:prstGeom>
          <a:solidFill>
            <a:schemeClr val="accent6">
              <a:lumMod val="20000"/>
              <a:lumOff val="80000"/>
            </a:schemeClr>
          </a:solidFill>
          <a:ln w="38100">
            <a:solidFill>
              <a:srgbClr val="A9D18E"/>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Example from stubs to show output</a:t>
            </a:r>
          </a:p>
        </p:txBody>
      </p:sp>
    </p:spTree>
    <p:extLst>
      <p:ext uri="{BB962C8B-B14F-4D97-AF65-F5344CB8AC3E}">
        <p14:creationId xmlns:p14="http://schemas.microsoft.com/office/powerpoint/2010/main" val="166658641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0"/>
            <a:ext cx="3577590" cy="729430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Actual example: performance testing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Hardware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Software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highlight>
                  <a:srgbClr val="FFFF00"/>
                </a:highlight>
                <a:uLnTx/>
                <a:uFillTx/>
                <a:latin typeface="Calibri" panose="020F0502020204030204"/>
                <a:ea typeface="+mn-ea"/>
                <a:cs typeface="+mn-cs"/>
              </a:rPr>
              <a:t>Short tangent… (Roles of a SW engineer)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Quick look at the many tasks of Software Engineers though the lens of an actual project: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Started with a technology without an application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Learning of needs in the industry</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Acquiring domain knowledge (clinical)</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Acquiring domain knowledge (business)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Study potential technology-based solutions and non-technological solutions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Develop a business case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Storyboard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Prototype key components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Testing - IRB</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Applying for grants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2" name="Picture 1"/>
          <p:cNvPicPr>
            <a:picLocks noChangeAspect="1"/>
          </p:cNvPicPr>
          <p:nvPr/>
        </p:nvPicPr>
        <p:blipFill>
          <a:blip r:embed="rId2"/>
          <a:stretch>
            <a:fillRect/>
          </a:stretch>
        </p:blipFill>
        <p:spPr>
          <a:xfrm>
            <a:off x="3589972" y="0"/>
            <a:ext cx="8648459" cy="6858000"/>
          </a:xfrm>
          <a:prstGeom prst="rect">
            <a:avLst/>
          </a:prstGeom>
        </p:spPr>
      </p:pic>
    </p:spTree>
    <p:extLst>
      <p:ext uri="{BB962C8B-B14F-4D97-AF65-F5344CB8AC3E}">
        <p14:creationId xmlns:p14="http://schemas.microsoft.com/office/powerpoint/2010/main" val="229601057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Box 25"/>
          <p:cNvSpPr txBox="1"/>
          <p:nvPr/>
        </p:nvSpPr>
        <p:spPr>
          <a:xfrm>
            <a:off x="337139" y="198601"/>
            <a:ext cx="5308651" cy="230832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For each of the following describe how you might design the testing to be run before final release: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57175" marR="0" lvl="0" indent="-257175" algn="l" defTabSz="914400" rtl="0" eaLnBrk="1" fontAlgn="auto" latinLnBrk="0" hangingPunct="1">
              <a:lnSpc>
                <a:spcPct val="100000"/>
              </a:lnSpc>
              <a:spcBef>
                <a:spcPts val="0"/>
              </a:spcBef>
              <a:spcAft>
                <a:spcPts val="0"/>
              </a:spcAft>
              <a:buClrTx/>
              <a:buSzTx/>
              <a:buFontTx/>
              <a:buAutoNum type="alphaLcPeriod"/>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Video game </a:t>
            </a:r>
            <a:r>
              <a:rPr kumimoji="0" lang="en-US" sz="1600" b="0" i="1" u="none" strike="noStrike" kern="1200" cap="none" spc="0" normalizeH="0" baseline="0" noProof="0" dirty="0">
                <a:ln>
                  <a:noFill/>
                </a:ln>
                <a:solidFill>
                  <a:prstClr val="black"/>
                </a:solidFill>
                <a:effectLst/>
                <a:uLnTx/>
                <a:uFillTx/>
                <a:latin typeface="Calibri" panose="020F0502020204030204"/>
                <a:ea typeface="+mn-ea"/>
                <a:cs typeface="+mn-cs"/>
              </a:rPr>
              <a:t>– </a:t>
            </a: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57175" marR="0" lvl="0" indent="-257175" algn="l" defTabSz="914400" rtl="0" eaLnBrk="1" fontAlgn="auto" latinLnBrk="0" hangingPunct="1">
              <a:lnSpc>
                <a:spcPct val="100000"/>
              </a:lnSpc>
              <a:spcBef>
                <a:spcPts val="0"/>
              </a:spcBef>
              <a:spcAft>
                <a:spcPts val="0"/>
              </a:spcAft>
              <a:buClrTx/>
              <a:buSzTx/>
              <a:buFontTx/>
              <a:buAutoNum type="alphaLcPeriod"/>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Bank’s money transfer app </a:t>
            </a:r>
            <a:r>
              <a:rPr kumimoji="0" lang="en-US" sz="1600" b="0" i="1" u="none" strike="noStrike" kern="1200" cap="none" spc="0" normalizeH="0" baseline="0" noProof="0" dirty="0">
                <a:ln>
                  <a:noFill/>
                </a:ln>
                <a:solidFill>
                  <a:prstClr val="black"/>
                </a:solidFill>
                <a:effectLst/>
                <a:uLnTx/>
                <a:uFillTx/>
                <a:latin typeface="Calibri" panose="020F0502020204030204"/>
                <a:ea typeface="+mn-ea"/>
                <a:cs typeface="+mn-cs"/>
              </a:rPr>
              <a:t>–</a:t>
            </a: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57175" marR="0" lvl="0" indent="-257175" algn="l" defTabSz="914400" rtl="0" eaLnBrk="1" fontAlgn="auto" latinLnBrk="0" hangingPunct="1">
              <a:lnSpc>
                <a:spcPct val="100000"/>
              </a:lnSpc>
              <a:spcBef>
                <a:spcPts val="0"/>
              </a:spcBef>
              <a:spcAft>
                <a:spcPts val="0"/>
              </a:spcAft>
              <a:buClrTx/>
              <a:buSzTx/>
              <a:buFontTx/>
              <a:buAutoNum type="alphaLcPeriod"/>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SpaceX re-entry code – </a:t>
            </a:r>
            <a:endParaRPr kumimoji="0" lang="en-US" sz="1600" b="0" i="1" u="none" strike="noStrike" kern="1200" cap="none" spc="0" normalizeH="0" baseline="0" noProof="0" dirty="0">
              <a:ln>
                <a:noFill/>
              </a:ln>
              <a:solidFill>
                <a:prstClr val="black"/>
              </a:solidFill>
              <a:effectLst/>
              <a:uLnTx/>
              <a:uFillTx/>
              <a:latin typeface="Calibri" panose="020F0502020204030204"/>
              <a:ea typeface="+mn-ea"/>
              <a:cs typeface="+mn-cs"/>
            </a:endParaRPr>
          </a:p>
          <a:p>
            <a:pPr marL="257175" marR="0" lvl="0" indent="-257175" algn="l" defTabSz="914400" rtl="0" eaLnBrk="1" fontAlgn="auto" latinLnBrk="0" hangingPunct="1">
              <a:lnSpc>
                <a:spcPct val="100000"/>
              </a:lnSpc>
              <a:spcBef>
                <a:spcPts val="0"/>
              </a:spcBef>
              <a:spcAft>
                <a:spcPts val="0"/>
              </a:spcAft>
              <a:buClrTx/>
              <a:buSzTx/>
              <a:buFontTx/>
              <a:buAutoNum type="alphaLcPeriod"/>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Sudoku puzzle solver </a:t>
            </a:r>
            <a:r>
              <a:rPr kumimoji="0" lang="en-US" sz="1600" b="0" i="1" u="none" strike="noStrike" kern="1200" cap="none" spc="0" normalizeH="0" baseline="0" noProof="0" dirty="0">
                <a:ln>
                  <a:noFill/>
                </a:ln>
                <a:solidFill>
                  <a:prstClr val="black"/>
                </a:solidFill>
                <a:effectLst/>
                <a:uLnTx/>
                <a:uFillTx/>
                <a:latin typeface="Calibri" panose="020F0502020204030204"/>
                <a:ea typeface="+mn-ea"/>
                <a:cs typeface="+mn-cs"/>
              </a:rPr>
              <a:t>– </a:t>
            </a:r>
          </a:p>
          <a:p>
            <a:pPr marL="257175" marR="0" lvl="0" indent="-257175" algn="l" defTabSz="914400" rtl="0" eaLnBrk="1" fontAlgn="auto" latinLnBrk="0" hangingPunct="1">
              <a:lnSpc>
                <a:spcPct val="100000"/>
              </a:lnSpc>
              <a:spcBef>
                <a:spcPts val="0"/>
              </a:spcBef>
              <a:spcAft>
                <a:spcPts val="0"/>
              </a:spcAft>
              <a:buClrTx/>
              <a:buSzTx/>
              <a:buFontTx/>
              <a:buAutoNum type="alphaLcPeriod"/>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Tax return software (e.g. TurboTax) </a:t>
            </a:r>
            <a:r>
              <a:rPr kumimoji="0" lang="en-US" sz="1600" b="0" i="1" u="none" strike="noStrike" kern="1200" cap="none" spc="0" normalizeH="0" baseline="0" noProof="0" dirty="0">
                <a:ln>
                  <a:noFill/>
                </a:ln>
                <a:solidFill>
                  <a:prstClr val="black"/>
                </a:solidFill>
                <a:effectLst/>
                <a:uLnTx/>
                <a:uFillTx/>
                <a:latin typeface="Calibri" panose="020F0502020204030204"/>
                <a:ea typeface="+mn-ea"/>
                <a:cs typeface="+mn-cs"/>
              </a:rPr>
              <a:t> -</a:t>
            </a:r>
          </a:p>
          <a:p>
            <a:pPr marL="257175" marR="0" lvl="0" indent="-257175" algn="l" defTabSz="914400" rtl="0" eaLnBrk="1" fontAlgn="auto" latinLnBrk="0" hangingPunct="1">
              <a:lnSpc>
                <a:spcPct val="100000"/>
              </a:lnSpc>
              <a:spcBef>
                <a:spcPts val="0"/>
              </a:spcBef>
              <a:spcAft>
                <a:spcPts val="0"/>
              </a:spcAft>
              <a:buClrTx/>
              <a:buSzTx/>
              <a:buFontTx/>
              <a:buAutoNum type="alphaLcPeriod"/>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Sudoku puzzle solver - </a:t>
            </a:r>
          </a:p>
        </p:txBody>
      </p:sp>
    </p:spTree>
    <p:extLst>
      <p:ext uri="{BB962C8B-B14F-4D97-AF65-F5344CB8AC3E}">
        <p14:creationId xmlns:p14="http://schemas.microsoft.com/office/powerpoint/2010/main" val="89525298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Box 25"/>
          <p:cNvSpPr txBox="1"/>
          <p:nvPr/>
        </p:nvSpPr>
        <p:spPr>
          <a:xfrm>
            <a:off x="337139" y="198601"/>
            <a:ext cx="5308651" cy="230832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For each of the following describe how you might design the testing to be run before final release: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57175" marR="0" lvl="0" indent="-257175" algn="l" defTabSz="914400" rtl="0" eaLnBrk="1" fontAlgn="auto" latinLnBrk="0" hangingPunct="1">
              <a:lnSpc>
                <a:spcPct val="100000"/>
              </a:lnSpc>
              <a:spcBef>
                <a:spcPts val="0"/>
              </a:spcBef>
              <a:spcAft>
                <a:spcPts val="0"/>
              </a:spcAft>
              <a:buClrTx/>
              <a:buSzTx/>
              <a:buFontTx/>
              <a:buAutoNum type="alphaLcPeriod"/>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Video game </a:t>
            </a:r>
            <a:r>
              <a:rPr kumimoji="0" lang="en-US" sz="1600" b="0" i="1" u="none" strike="noStrike" kern="1200" cap="none" spc="0" normalizeH="0" baseline="0" noProof="0" dirty="0">
                <a:ln>
                  <a:noFill/>
                </a:ln>
                <a:solidFill>
                  <a:prstClr val="black"/>
                </a:solidFill>
                <a:effectLst/>
                <a:uLnTx/>
                <a:uFillTx/>
                <a:latin typeface="Calibri" panose="020F0502020204030204"/>
                <a:ea typeface="+mn-ea"/>
                <a:cs typeface="+mn-cs"/>
              </a:rPr>
              <a:t>– </a:t>
            </a: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57175" marR="0" lvl="0" indent="-257175" algn="l" defTabSz="914400" rtl="0" eaLnBrk="1" fontAlgn="auto" latinLnBrk="0" hangingPunct="1">
              <a:lnSpc>
                <a:spcPct val="100000"/>
              </a:lnSpc>
              <a:spcBef>
                <a:spcPts val="0"/>
              </a:spcBef>
              <a:spcAft>
                <a:spcPts val="0"/>
              </a:spcAft>
              <a:buClrTx/>
              <a:buSzTx/>
              <a:buFontTx/>
              <a:buAutoNum type="alphaLcPeriod"/>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Bank’s money transfer app </a:t>
            </a:r>
            <a:r>
              <a:rPr kumimoji="0" lang="en-US" sz="1600" b="0" i="1" u="none" strike="noStrike" kern="1200" cap="none" spc="0" normalizeH="0" baseline="0" noProof="0" dirty="0">
                <a:ln>
                  <a:noFill/>
                </a:ln>
                <a:solidFill>
                  <a:prstClr val="black"/>
                </a:solidFill>
                <a:effectLst/>
                <a:uLnTx/>
                <a:uFillTx/>
                <a:latin typeface="Calibri" panose="020F0502020204030204"/>
                <a:ea typeface="+mn-ea"/>
                <a:cs typeface="+mn-cs"/>
              </a:rPr>
              <a:t>–</a:t>
            </a: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57175" marR="0" lvl="0" indent="-257175" algn="l" defTabSz="914400" rtl="0" eaLnBrk="1" fontAlgn="auto" latinLnBrk="0" hangingPunct="1">
              <a:lnSpc>
                <a:spcPct val="100000"/>
              </a:lnSpc>
              <a:spcBef>
                <a:spcPts val="0"/>
              </a:spcBef>
              <a:spcAft>
                <a:spcPts val="0"/>
              </a:spcAft>
              <a:buClrTx/>
              <a:buSzTx/>
              <a:buFontTx/>
              <a:buAutoNum type="alphaLcPeriod"/>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SpaceX re-entry code – </a:t>
            </a:r>
            <a:endParaRPr kumimoji="0" lang="en-US" sz="1600" b="0" i="1" u="none" strike="noStrike" kern="1200" cap="none" spc="0" normalizeH="0" baseline="0" noProof="0" dirty="0">
              <a:ln>
                <a:noFill/>
              </a:ln>
              <a:solidFill>
                <a:prstClr val="black"/>
              </a:solidFill>
              <a:effectLst/>
              <a:uLnTx/>
              <a:uFillTx/>
              <a:latin typeface="Calibri" panose="020F0502020204030204"/>
              <a:ea typeface="+mn-ea"/>
              <a:cs typeface="+mn-cs"/>
            </a:endParaRPr>
          </a:p>
          <a:p>
            <a:pPr marL="257175" marR="0" lvl="0" indent="-257175" algn="l" defTabSz="914400" rtl="0" eaLnBrk="1" fontAlgn="auto" latinLnBrk="0" hangingPunct="1">
              <a:lnSpc>
                <a:spcPct val="100000"/>
              </a:lnSpc>
              <a:spcBef>
                <a:spcPts val="0"/>
              </a:spcBef>
              <a:spcAft>
                <a:spcPts val="0"/>
              </a:spcAft>
              <a:buClrTx/>
              <a:buSzTx/>
              <a:buFontTx/>
              <a:buAutoNum type="alphaLcPeriod"/>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Sudoku puzzle solver </a:t>
            </a:r>
            <a:r>
              <a:rPr kumimoji="0" lang="en-US" sz="1600" b="0" i="1" u="none" strike="noStrike" kern="1200" cap="none" spc="0" normalizeH="0" baseline="0" noProof="0" dirty="0">
                <a:ln>
                  <a:noFill/>
                </a:ln>
                <a:solidFill>
                  <a:prstClr val="black"/>
                </a:solidFill>
                <a:effectLst/>
                <a:uLnTx/>
                <a:uFillTx/>
                <a:latin typeface="Calibri" panose="020F0502020204030204"/>
                <a:ea typeface="+mn-ea"/>
                <a:cs typeface="+mn-cs"/>
              </a:rPr>
              <a:t>– </a:t>
            </a:r>
          </a:p>
          <a:p>
            <a:pPr marL="257175" marR="0" lvl="0" indent="-257175" algn="l" defTabSz="914400" rtl="0" eaLnBrk="1" fontAlgn="auto" latinLnBrk="0" hangingPunct="1">
              <a:lnSpc>
                <a:spcPct val="100000"/>
              </a:lnSpc>
              <a:spcBef>
                <a:spcPts val="0"/>
              </a:spcBef>
              <a:spcAft>
                <a:spcPts val="0"/>
              </a:spcAft>
              <a:buClrTx/>
              <a:buSzTx/>
              <a:buFontTx/>
              <a:buAutoNum type="alphaLcPeriod"/>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Tax return software (e.g. TurboTax) </a:t>
            </a:r>
            <a:r>
              <a:rPr kumimoji="0" lang="en-US" sz="1600" b="0" i="1" u="none" strike="noStrike" kern="1200" cap="none" spc="0" normalizeH="0" baseline="0" noProof="0" dirty="0">
                <a:ln>
                  <a:noFill/>
                </a:ln>
                <a:solidFill>
                  <a:prstClr val="black"/>
                </a:solidFill>
                <a:effectLst/>
                <a:uLnTx/>
                <a:uFillTx/>
                <a:latin typeface="Calibri" panose="020F0502020204030204"/>
                <a:ea typeface="+mn-ea"/>
                <a:cs typeface="+mn-cs"/>
              </a:rPr>
              <a:t> -</a:t>
            </a:r>
          </a:p>
          <a:p>
            <a:pPr marL="257175" marR="0" lvl="0" indent="-257175" algn="l" defTabSz="914400" rtl="0" eaLnBrk="1" fontAlgn="auto" latinLnBrk="0" hangingPunct="1">
              <a:lnSpc>
                <a:spcPct val="100000"/>
              </a:lnSpc>
              <a:spcBef>
                <a:spcPts val="0"/>
              </a:spcBef>
              <a:spcAft>
                <a:spcPts val="0"/>
              </a:spcAft>
              <a:buClrTx/>
              <a:buSzTx/>
              <a:buFontTx/>
              <a:buAutoNum type="alphaLcPeriod"/>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Sudoku puzzle solver - </a:t>
            </a:r>
          </a:p>
        </p:txBody>
      </p:sp>
      <p:sp>
        <p:nvSpPr>
          <p:cNvPr id="3" name="TextBox 2"/>
          <p:cNvSpPr txBox="1"/>
          <p:nvPr/>
        </p:nvSpPr>
        <p:spPr>
          <a:xfrm>
            <a:off x="6079456" y="221607"/>
            <a:ext cx="5308651" cy="6494085"/>
          </a:xfrm>
          <a:prstGeom prst="rect">
            <a:avLst/>
          </a:prstGeom>
          <a:solidFill>
            <a:schemeClr val="tx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t>For each of the following describe how you might design the testing to be run before final release: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257175" marR="0" lvl="0" indent="-257175" algn="l" defTabSz="914400" rtl="0" eaLnBrk="1" fontAlgn="auto" latinLnBrk="0" hangingPunct="1">
              <a:lnSpc>
                <a:spcPct val="100000"/>
              </a:lnSpc>
              <a:spcBef>
                <a:spcPts val="0"/>
              </a:spcBef>
              <a:spcAft>
                <a:spcPts val="0"/>
              </a:spcAft>
              <a:buClrTx/>
              <a:buSzTx/>
              <a:buFontTx/>
              <a:buAutoNum type="alphaLcPeriod"/>
              <a:tabLst/>
              <a:defRPr/>
            </a:pPr>
            <a: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t>Video game </a:t>
            </a:r>
            <a:r>
              <a:rPr kumimoji="0" lang="en-US" sz="1600" b="0" i="1" u="none" strike="noStrike" kern="1200" cap="none" spc="0" normalizeH="0" baseline="0" noProof="0" dirty="0">
                <a:ln>
                  <a:noFill/>
                </a:ln>
                <a:solidFill>
                  <a:prstClr val="white"/>
                </a:solidFill>
                <a:effectLst/>
                <a:uLnTx/>
                <a:uFillTx/>
                <a:latin typeface="Calibri" panose="020F0502020204030204"/>
                <a:ea typeface="+mn-ea"/>
                <a:cs typeface="+mn-cs"/>
              </a:rPr>
              <a:t>– As this is not critical (relatively speaking) you could start with internal testing by employees and their families, and then when more mature start beta testing with select customers. </a:t>
            </a:r>
            <a:endPar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257175" marR="0" lvl="0" indent="-257175" algn="l" defTabSz="914400" rtl="0" eaLnBrk="1" fontAlgn="auto" latinLnBrk="0" hangingPunct="1">
              <a:lnSpc>
                <a:spcPct val="100000"/>
              </a:lnSpc>
              <a:spcBef>
                <a:spcPts val="0"/>
              </a:spcBef>
              <a:spcAft>
                <a:spcPts val="0"/>
              </a:spcAft>
              <a:buClrTx/>
              <a:buSzTx/>
              <a:buFontTx/>
              <a:buAutoNum type="alphaLcPeriod"/>
              <a:tabLst/>
              <a:defRPr/>
            </a:pPr>
            <a: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t>Bank’s money transfer app </a:t>
            </a:r>
            <a:r>
              <a:rPr kumimoji="0" lang="en-US" sz="1600" b="0" i="1" u="none" strike="noStrike" kern="1200" cap="none" spc="0" normalizeH="0" baseline="0" noProof="0" dirty="0">
                <a:ln>
                  <a:noFill/>
                </a:ln>
                <a:solidFill>
                  <a:prstClr val="white"/>
                </a:solidFill>
                <a:effectLst/>
                <a:uLnTx/>
                <a:uFillTx/>
                <a:latin typeface="Calibri" panose="020F0502020204030204"/>
                <a:ea typeface="+mn-ea"/>
                <a:cs typeface="+mn-cs"/>
              </a:rPr>
              <a:t>– This is more critical</a:t>
            </a:r>
            <a:r>
              <a:rPr lang="en-US" sz="1600" i="1" dirty="0">
                <a:solidFill>
                  <a:prstClr val="white"/>
                </a:solidFill>
                <a:latin typeface="Calibri" panose="020F0502020204030204"/>
              </a:rPr>
              <a:t>;</a:t>
            </a:r>
            <a:r>
              <a:rPr kumimoji="0" lang="en-US" sz="1600" b="0" i="1" u="none" strike="noStrike" kern="1200" cap="none" spc="0" normalizeH="0" baseline="0" noProof="0">
                <a:ln>
                  <a:noFill/>
                </a:ln>
                <a:solidFill>
                  <a:prstClr val="white"/>
                </a:solidFill>
                <a:effectLst/>
                <a:uLnTx/>
                <a:uFillTx/>
                <a:latin typeface="Calibri" panose="020F0502020204030204"/>
                <a:ea typeface="+mn-ea"/>
                <a:cs typeface="+mn-cs"/>
              </a:rPr>
              <a:t> </a:t>
            </a:r>
            <a:r>
              <a:rPr kumimoji="0" lang="en-US" sz="1600" b="0" i="1" u="none" strike="noStrike" kern="1200" cap="none" spc="0" normalizeH="0" baseline="0" noProof="0" dirty="0">
                <a:ln>
                  <a:noFill/>
                </a:ln>
                <a:solidFill>
                  <a:prstClr val="white"/>
                </a:solidFill>
                <a:effectLst/>
                <a:uLnTx/>
                <a:uFillTx/>
                <a:latin typeface="Calibri" panose="020F0502020204030204"/>
                <a:ea typeface="+mn-ea"/>
                <a:cs typeface="+mn-cs"/>
              </a:rPr>
              <a:t>field testing is not an option. Set up internal testing with fake accounts. Test bi-directionally, to/from all types of accounts (checking, savings, money market); test with small amounts, large amounts, high-precision amounts, negative amounts; test where currency exchange would be required; test for any involved fees.</a:t>
            </a:r>
            <a:endPar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257175" marR="0" lvl="0" indent="-257175" algn="l" defTabSz="914400" rtl="0" eaLnBrk="1" fontAlgn="auto" latinLnBrk="0" hangingPunct="1">
              <a:lnSpc>
                <a:spcPct val="100000"/>
              </a:lnSpc>
              <a:spcBef>
                <a:spcPts val="0"/>
              </a:spcBef>
              <a:spcAft>
                <a:spcPts val="0"/>
              </a:spcAft>
              <a:buClrTx/>
              <a:buSzTx/>
              <a:buFontTx/>
              <a:buAutoNum type="alphaLcPeriod"/>
              <a:tabLst/>
              <a:defRPr/>
            </a:pPr>
            <a: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t>SpaceX re-entry code – </a:t>
            </a:r>
            <a:r>
              <a:rPr kumimoji="0" lang="en-US" sz="1600" b="0" i="1" u="none" strike="noStrike" kern="1200" cap="none" spc="0" normalizeH="0" baseline="0" noProof="0" dirty="0">
                <a:ln>
                  <a:noFill/>
                </a:ln>
                <a:solidFill>
                  <a:prstClr val="white"/>
                </a:solidFill>
                <a:effectLst/>
                <a:uLnTx/>
                <a:uFillTx/>
                <a:latin typeface="Calibri" panose="020F0502020204030204"/>
                <a:ea typeface="+mn-ea"/>
                <a:cs typeface="+mn-cs"/>
              </a:rPr>
              <a:t>Life critical, “failure is not an option.” Set up extensive modelling environment and test in the model.</a:t>
            </a:r>
            <a:endPar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257175" marR="0" lvl="0" indent="-257175" algn="l" defTabSz="914400" rtl="0" eaLnBrk="1" fontAlgn="auto" latinLnBrk="0" hangingPunct="1">
              <a:lnSpc>
                <a:spcPct val="100000"/>
              </a:lnSpc>
              <a:spcBef>
                <a:spcPts val="0"/>
              </a:spcBef>
              <a:spcAft>
                <a:spcPts val="0"/>
              </a:spcAft>
              <a:buClrTx/>
              <a:buSzTx/>
              <a:buFontTx/>
              <a:buAutoNum type="alphaLcPeriod"/>
              <a:tabLst/>
              <a:defRPr/>
            </a:pPr>
            <a: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t>Sudoku puzzle solver </a:t>
            </a:r>
            <a:r>
              <a:rPr kumimoji="0" lang="en-US" sz="1600" b="0" i="1" u="none" strike="noStrike" kern="1200" cap="none" spc="0" normalizeH="0" baseline="0" noProof="0" dirty="0">
                <a:ln>
                  <a:noFill/>
                </a:ln>
                <a:solidFill>
                  <a:prstClr val="white"/>
                </a:solidFill>
                <a:effectLst/>
                <a:uLnTx/>
                <a:uFillTx/>
                <a:latin typeface="Calibri" panose="020F0502020204030204"/>
                <a:ea typeface="+mn-ea"/>
                <a:cs typeface="+mn-cs"/>
              </a:rPr>
              <a:t>– Create test suite from the 1000s of readily available games. Run solution on the test suite. Fix any bugs and repeat testing until no more bugs detected. (Regression testing)</a:t>
            </a:r>
            <a:endPar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257175" marR="0" lvl="0" indent="-257175" algn="l" defTabSz="914400" rtl="0" eaLnBrk="1" fontAlgn="auto" latinLnBrk="0" hangingPunct="1">
              <a:lnSpc>
                <a:spcPct val="100000"/>
              </a:lnSpc>
              <a:spcBef>
                <a:spcPts val="0"/>
              </a:spcBef>
              <a:spcAft>
                <a:spcPts val="0"/>
              </a:spcAft>
              <a:buClrTx/>
              <a:buSzTx/>
              <a:buFontTx/>
              <a:buAutoNum type="alphaLcPeriod"/>
              <a:tabLst/>
              <a:defRPr/>
            </a:pPr>
            <a: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t>Tax return software (e.g. TurboTax) </a:t>
            </a:r>
            <a:r>
              <a:rPr kumimoji="0" lang="en-US" sz="1600" b="0" i="1" u="none" strike="noStrike" kern="1200" cap="none" spc="0" normalizeH="0" baseline="0" noProof="0" dirty="0">
                <a:ln>
                  <a:noFill/>
                </a:ln>
                <a:solidFill>
                  <a:prstClr val="white"/>
                </a:solidFill>
                <a:effectLst/>
                <a:uLnTx/>
                <a:uFillTx/>
                <a:latin typeface="Calibri" panose="020F0502020204030204"/>
                <a:ea typeface="+mn-ea"/>
                <a:cs typeface="+mn-cs"/>
              </a:rPr>
              <a:t> - Hire a tax expert (e.g. CPA) to validate results of test run on a large collection of example tax returns. Use someone who knows nothing about tax returns to test usability, and handling of illegal data entry.</a:t>
            </a:r>
            <a:endPar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8522968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5145B7D-F9DE-026D-5C6A-63020021AD56}"/>
            </a:ext>
          </a:extLst>
        </p:cNvPr>
        <p:cNvGrpSpPr/>
        <p:nvPr/>
      </p:nvGrpSpPr>
      <p:grpSpPr>
        <a:xfrm>
          <a:off x="0" y="0"/>
          <a:ext cx="0" cy="0"/>
          <a:chOff x="0" y="0"/>
          <a:chExt cx="0" cy="0"/>
        </a:xfrm>
      </p:grpSpPr>
      <p:sp>
        <p:nvSpPr>
          <p:cNvPr id="18" name="Rectangle 17">
            <a:extLst>
              <a:ext uri="{FF2B5EF4-FFF2-40B4-BE49-F238E27FC236}">
                <a16:creationId xmlns:a16="http://schemas.microsoft.com/office/drawing/2014/main" id="{1F049B8C-DE0B-D1C6-7761-16341B8FC7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E28C1F0-994A-1AEC-2C72-A6AA13D3B28D}"/>
              </a:ext>
            </a:extLst>
          </p:cNvPr>
          <p:cNvSpPr>
            <a:spLocks noGrp="1"/>
          </p:cNvSpPr>
          <p:nvPr>
            <p:ph type="title"/>
          </p:nvPr>
        </p:nvSpPr>
        <p:spPr>
          <a:xfrm>
            <a:off x="838200" y="459863"/>
            <a:ext cx="10515600" cy="1004594"/>
          </a:xfrm>
        </p:spPr>
        <p:txBody>
          <a:bodyPr vert="horz" lIns="91440" tIns="45720" rIns="91440" bIns="45720" rtlCol="0" anchor="ctr">
            <a:normAutofit/>
          </a:bodyPr>
          <a:lstStyle/>
          <a:p>
            <a:pPr algn="ctr"/>
            <a:r>
              <a:rPr lang="en-US" b="1" kern="1200" dirty="0">
                <a:solidFill>
                  <a:srgbClr val="FFFFFF"/>
                </a:solidFill>
                <a:latin typeface="+mj-lt"/>
                <a:ea typeface="+mj-ea"/>
                <a:cs typeface="+mj-cs"/>
              </a:rPr>
              <a:t>Homework assignment</a:t>
            </a:r>
          </a:p>
        </p:txBody>
      </p:sp>
      <p:sp>
        <p:nvSpPr>
          <p:cNvPr id="20" name="Rectangle: Rounded Corners 19">
            <a:extLst>
              <a:ext uri="{FF2B5EF4-FFF2-40B4-BE49-F238E27FC236}">
                <a16:creationId xmlns:a16="http://schemas.microsoft.com/office/drawing/2014/main" id="{0AB2E32E-1137-E810-A9A2-D9DB6EC0A8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496" y="1587970"/>
            <a:ext cx="11033008" cy="4768380"/>
          </a:xfrm>
          <a:prstGeom prst="roundRect">
            <a:avLst>
              <a:gd name="adj" fmla="val 3174"/>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Slide Number Placeholder 2">
            <a:extLst>
              <a:ext uri="{FF2B5EF4-FFF2-40B4-BE49-F238E27FC236}">
                <a16:creationId xmlns:a16="http://schemas.microsoft.com/office/drawing/2014/main" id="{F336198E-3186-C1CB-78DB-065537C63F1E}"/>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B661BBF0-7AC7-4757-B695-A62919CB5B85}" type="slidenum">
              <a:rPr kumimoji="0" lang="en-US" sz="1200" b="0" i="0" u="none" strike="noStrike" kern="1200" cap="none" spc="0" normalizeH="0" baseline="0" noProof="0">
                <a:ln>
                  <a:noFill/>
                </a:ln>
                <a:solidFill>
                  <a:srgbClr val="FFFFFF"/>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67</a:t>
            </a:fld>
            <a:endParaRPr kumimoji="0" lang="en-US" sz="12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7B61A8D4-474C-8B22-F979-9AC93F6D8FE8}"/>
              </a:ext>
            </a:extLst>
          </p:cNvPr>
          <p:cNvSpPr txBox="1"/>
          <p:nvPr/>
        </p:nvSpPr>
        <p:spPr>
          <a:xfrm>
            <a:off x="395012" y="1528024"/>
            <a:ext cx="10958788" cy="1754326"/>
          </a:xfrm>
          <a:prstGeom prst="rect">
            <a:avLst/>
          </a:prstGeom>
          <a:noFill/>
        </p:spPr>
        <p:txBody>
          <a:bodyPr wrap="square" rtlCol="0">
            <a:spAutoFit/>
          </a:bodyPr>
          <a:lstStyle/>
          <a:p>
            <a:pPr lvl="1"/>
            <a:r>
              <a:rPr lang="en-US" u="sng" dirty="0"/>
              <a:t>Homework for November 11</a:t>
            </a:r>
            <a:r>
              <a:rPr lang="en-US" u="sng" baseline="30000" dirty="0"/>
              <a:t>th</a:t>
            </a:r>
            <a:r>
              <a:rPr lang="en-US" baseline="30000" dirty="0"/>
              <a:t> - </a:t>
            </a:r>
            <a:r>
              <a:rPr lang="en-US" dirty="0"/>
              <a:t>Nothing to hand in</a:t>
            </a:r>
          </a:p>
          <a:p>
            <a:pPr marL="742950" lvl="1" indent="-285750">
              <a:buFont typeface="Wingdings" panose="05000000000000000000" pitchFamily="2" charset="2"/>
              <a:buChar char="§"/>
            </a:pPr>
            <a:endParaRPr lang="en-US" dirty="0"/>
          </a:p>
          <a:p>
            <a:pPr marL="742950" lvl="1" indent="-285750">
              <a:buFont typeface="Wingdings" panose="05000000000000000000" pitchFamily="2" charset="2"/>
              <a:buChar char="§"/>
            </a:pPr>
            <a:r>
              <a:rPr lang="en-US" dirty="0"/>
              <a:t>If not familiar with GitHub, read and experiment with </a:t>
            </a:r>
            <a:r>
              <a:rPr lang="en-US" dirty="0">
                <a:hlinkClick r:id="rId3"/>
              </a:rPr>
              <a:t>https://guides.github.com/activities/hello-world/</a:t>
            </a:r>
            <a:endParaRPr lang="en-US" dirty="0"/>
          </a:p>
          <a:p>
            <a:pPr marL="1200150" lvl="2" indent="-285750">
              <a:buFont typeface="Wingdings" panose="05000000000000000000" pitchFamily="2" charset="2"/>
              <a:buChar char="§"/>
            </a:pPr>
            <a:r>
              <a:rPr lang="en-US" dirty="0"/>
              <a:t>Clone your team’s GitHub repository</a:t>
            </a:r>
          </a:p>
          <a:p>
            <a:pPr marL="1200150" lvl="2" indent="-285750">
              <a:buFont typeface="Wingdings" panose="05000000000000000000" pitchFamily="2" charset="2"/>
              <a:buChar char="§"/>
            </a:pPr>
            <a:r>
              <a:rPr lang="en-US" dirty="0"/>
              <a:t>Change a (Readme) file</a:t>
            </a:r>
          </a:p>
          <a:p>
            <a:pPr marL="1200150" lvl="2" indent="-285750">
              <a:buFont typeface="Wingdings" panose="05000000000000000000" pitchFamily="2" charset="2"/>
              <a:buChar char="§"/>
            </a:pPr>
            <a:r>
              <a:rPr lang="en-US" dirty="0"/>
              <a:t>Push updated file back</a:t>
            </a:r>
          </a:p>
        </p:txBody>
      </p:sp>
      <p:sp>
        <p:nvSpPr>
          <p:cNvPr id="7" name="TextBox 6">
            <a:extLst>
              <a:ext uri="{FF2B5EF4-FFF2-40B4-BE49-F238E27FC236}">
                <a16:creationId xmlns:a16="http://schemas.microsoft.com/office/drawing/2014/main" id="{7558B6C5-3A22-8231-D9A5-2A920E0FBE06}"/>
              </a:ext>
            </a:extLst>
          </p:cNvPr>
          <p:cNvSpPr txBox="1"/>
          <p:nvPr/>
        </p:nvSpPr>
        <p:spPr>
          <a:xfrm>
            <a:off x="838200" y="3266033"/>
            <a:ext cx="10858500" cy="1200329"/>
          </a:xfrm>
          <a:prstGeom prst="rect">
            <a:avLst/>
          </a:prstGeom>
          <a:noFill/>
        </p:spPr>
        <p:txBody>
          <a:bodyPr wrap="square" rtlCol="0">
            <a:spAutoFit/>
          </a:bodyPr>
          <a:lstStyle/>
          <a:p>
            <a:r>
              <a:rPr lang="en-US" b="1" u="sng" dirty="0"/>
              <a:t>Status reports from teams:</a:t>
            </a:r>
          </a:p>
          <a:p>
            <a:pPr marL="342900" indent="-342900">
              <a:buFont typeface="Arial" panose="020B0604020202020204" pitchFamily="34" charset="0"/>
              <a:buChar char="•"/>
            </a:pPr>
            <a:r>
              <a:rPr lang="en-US" dirty="0"/>
              <a:t>D</a:t>
            </a:r>
          </a:p>
          <a:p>
            <a:pPr marL="342900" indent="-342900">
              <a:buFont typeface="Arial" panose="020B0604020202020204" pitchFamily="34" charset="0"/>
              <a:buChar char="•"/>
            </a:pPr>
            <a:r>
              <a:rPr lang="en-US" dirty="0"/>
              <a:t>Edamame</a:t>
            </a:r>
          </a:p>
          <a:p>
            <a:pPr marL="342900" indent="-342900">
              <a:buFont typeface="Arial" panose="020B0604020202020204" pitchFamily="34" charset="0"/>
              <a:buChar char="•"/>
            </a:pPr>
            <a:r>
              <a:rPr lang="en-US" dirty="0"/>
              <a:t>F</a:t>
            </a:r>
          </a:p>
        </p:txBody>
      </p:sp>
      <p:sp>
        <p:nvSpPr>
          <p:cNvPr id="8" name="TextBox 7">
            <a:extLst>
              <a:ext uri="{FF2B5EF4-FFF2-40B4-BE49-F238E27FC236}">
                <a16:creationId xmlns:a16="http://schemas.microsoft.com/office/drawing/2014/main" id="{21E97A57-13D2-DD7C-4637-31F8E7A722BE}"/>
              </a:ext>
            </a:extLst>
          </p:cNvPr>
          <p:cNvSpPr txBox="1"/>
          <p:nvPr/>
        </p:nvSpPr>
        <p:spPr>
          <a:xfrm>
            <a:off x="1169068" y="4417358"/>
            <a:ext cx="9908052" cy="1754326"/>
          </a:xfrm>
          <a:prstGeom prst="rect">
            <a:avLst/>
          </a:prstGeom>
          <a:noFill/>
        </p:spPr>
        <p:txBody>
          <a:bodyPr wrap="square" rtlCol="0">
            <a:spAutoFit/>
          </a:bodyPr>
          <a:lstStyle/>
          <a:p>
            <a:r>
              <a:rPr lang="en-US" dirty="0"/>
              <a:t>A short verbal update on how your project is going. Please include:</a:t>
            </a:r>
          </a:p>
          <a:p>
            <a:pPr marL="342900" indent="-342900">
              <a:buFont typeface="Arial" panose="020B0604020202020204" pitchFamily="34" charset="0"/>
              <a:buChar char="•"/>
            </a:pPr>
            <a:r>
              <a:rPr lang="en-US" dirty="0"/>
              <a:t>What you’ve worked on in the past week</a:t>
            </a:r>
          </a:p>
          <a:p>
            <a:pPr marL="342900" indent="-342900">
              <a:buFont typeface="Arial" panose="020B0604020202020204" pitchFamily="34" charset="0"/>
              <a:buChar char="•"/>
            </a:pPr>
            <a:r>
              <a:rPr lang="en-US" dirty="0"/>
              <a:t>Unexpected difficulties and thoughts on mitigation</a:t>
            </a:r>
          </a:p>
          <a:p>
            <a:pPr marL="342900" indent="-342900">
              <a:buFont typeface="Arial" panose="020B0604020202020204" pitchFamily="34" charset="0"/>
              <a:buChar char="•"/>
            </a:pPr>
            <a:r>
              <a:rPr lang="en-US" dirty="0"/>
              <a:t>What’s gone well!</a:t>
            </a:r>
          </a:p>
          <a:p>
            <a:pPr marL="342900" indent="-342900">
              <a:buFont typeface="Arial" panose="020B0604020202020204" pitchFamily="34" charset="0"/>
              <a:buChar char="•"/>
            </a:pPr>
            <a:r>
              <a:rPr lang="en-US" dirty="0"/>
              <a:t>Your progress versus your plan, and any changes made to the plan</a:t>
            </a:r>
          </a:p>
          <a:p>
            <a:pPr marL="342900" indent="-342900">
              <a:buFont typeface="Arial" panose="020B0604020202020204" pitchFamily="34" charset="0"/>
              <a:buChar char="•"/>
            </a:pPr>
            <a:r>
              <a:rPr lang="en-US" dirty="0"/>
              <a:t>Next steps</a:t>
            </a:r>
          </a:p>
        </p:txBody>
      </p:sp>
    </p:spTree>
    <p:extLst>
      <p:ext uri="{BB962C8B-B14F-4D97-AF65-F5344CB8AC3E}">
        <p14:creationId xmlns:p14="http://schemas.microsoft.com/office/powerpoint/2010/main" val="87759330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7241BA7-A545-FB95-8BCC-97C47D338519}"/>
            </a:ext>
          </a:extLst>
        </p:cNvPr>
        <p:cNvGrpSpPr/>
        <p:nvPr/>
      </p:nvGrpSpPr>
      <p:grpSpPr>
        <a:xfrm>
          <a:off x="0" y="0"/>
          <a:ext cx="0" cy="0"/>
          <a:chOff x="0" y="0"/>
          <a:chExt cx="0" cy="0"/>
        </a:xfrm>
      </p:grpSpPr>
      <p:sp>
        <p:nvSpPr>
          <p:cNvPr id="18" name="Rectangle 17">
            <a:extLst>
              <a:ext uri="{FF2B5EF4-FFF2-40B4-BE49-F238E27FC236}">
                <a16:creationId xmlns:a16="http://schemas.microsoft.com/office/drawing/2014/main" id="{745AE824-5AD9-EEAD-0435-906CD14C7E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2AE0C22-D85D-F740-9018-C0183986CD92}"/>
              </a:ext>
            </a:extLst>
          </p:cNvPr>
          <p:cNvSpPr>
            <a:spLocks noGrp="1"/>
          </p:cNvSpPr>
          <p:nvPr>
            <p:ph type="title"/>
          </p:nvPr>
        </p:nvSpPr>
        <p:spPr>
          <a:xfrm>
            <a:off x="838200" y="459863"/>
            <a:ext cx="10515600" cy="1004594"/>
          </a:xfrm>
        </p:spPr>
        <p:txBody>
          <a:bodyPr vert="horz" lIns="91440" tIns="45720" rIns="91440" bIns="45720" rtlCol="0" anchor="ctr">
            <a:normAutofit/>
          </a:bodyPr>
          <a:lstStyle/>
          <a:p>
            <a:pPr algn="ctr"/>
            <a:r>
              <a:rPr lang="en-US" b="1" kern="1200" dirty="0">
                <a:solidFill>
                  <a:srgbClr val="FFFFFF"/>
                </a:solidFill>
                <a:latin typeface="+mj-lt"/>
                <a:ea typeface="+mj-ea"/>
                <a:cs typeface="+mj-cs"/>
              </a:rPr>
              <a:t>Project time</a:t>
            </a:r>
          </a:p>
        </p:txBody>
      </p:sp>
      <p:sp>
        <p:nvSpPr>
          <p:cNvPr id="20" name="Rectangle: Rounded Corners 19">
            <a:extLst>
              <a:ext uri="{FF2B5EF4-FFF2-40B4-BE49-F238E27FC236}">
                <a16:creationId xmlns:a16="http://schemas.microsoft.com/office/drawing/2014/main" id="{EB6819F8-CC18-8C8A-26C0-0077BAF1C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496" y="1587970"/>
            <a:ext cx="11033008" cy="4768380"/>
          </a:xfrm>
          <a:prstGeom prst="roundRect">
            <a:avLst>
              <a:gd name="adj" fmla="val 3174"/>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Slide Number Placeholder 2">
            <a:extLst>
              <a:ext uri="{FF2B5EF4-FFF2-40B4-BE49-F238E27FC236}">
                <a16:creationId xmlns:a16="http://schemas.microsoft.com/office/drawing/2014/main" id="{9B80E767-E7F8-0B50-0BE4-6A49A9375026}"/>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B661BBF0-7AC7-4757-B695-A62919CB5B85}" type="slidenum">
              <a:rPr kumimoji="0" lang="en-US" sz="1200" b="0" i="0" u="none" strike="noStrike" kern="1200" cap="none" spc="0" normalizeH="0" baseline="0" noProof="0">
                <a:ln>
                  <a:noFill/>
                </a:ln>
                <a:solidFill>
                  <a:srgbClr val="FFFFFF"/>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68</a:t>
            </a:fld>
            <a:endParaRPr kumimoji="0" lang="en-US" sz="12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2302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654281-0143-FEDC-79D1-9D4A7F6F49B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3600F03-3EB8-8C8A-C216-C09F4AE3E672}"/>
              </a:ext>
            </a:extLst>
          </p:cNvPr>
          <p:cNvSpPr>
            <a:spLocks noGrp="1"/>
          </p:cNvSpPr>
          <p:nvPr>
            <p:ph type="title"/>
          </p:nvPr>
        </p:nvSpPr>
        <p:spPr>
          <a:xfrm>
            <a:off x="0" y="1"/>
            <a:ext cx="12192000" cy="788670"/>
          </a:xfrm>
          <a:blipFill>
            <a:blip r:embed="rId3"/>
            <a:tile tx="0" ty="0" sx="100000" sy="100000" flip="none" algn="tl"/>
          </a:blipFill>
          <a:ln>
            <a:noFill/>
          </a:ln>
        </p:spPr>
        <p:txBody>
          <a:bodyPr/>
          <a:lstStyle/>
          <a:p>
            <a:r>
              <a:rPr lang="en-US" b="1" dirty="0"/>
              <a:t>Review midterm</a:t>
            </a:r>
          </a:p>
        </p:txBody>
      </p:sp>
      <p:sp>
        <p:nvSpPr>
          <p:cNvPr id="3" name="Slide Number Placeholder 2">
            <a:extLst>
              <a:ext uri="{FF2B5EF4-FFF2-40B4-BE49-F238E27FC236}">
                <a16:creationId xmlns:a16="http://schemas.microsoft.com/office/drawing/2014/main" id="{7F2105CD-3055-8306-FCB0-25B3BE38E2DF}"/>
              </a:ext>
            </a:extLst>
          </p:cNvPr>
          <p:cNvSpPr>
            <a:spLocks noGrp="1"/>
          </p:cNvSpPr>
          <p:nvPr>
            <p:ph type="sldNum" sz="quarter" idx="12"/>
          </p:nvPr>
        </p:nvSpPr>
        <p:spPr>
          <a:xfrm>
            <a:off x="9448800" y="6492875"/>
            <a:ext cx="2743200" cy="365125"/>
          </a:xfrm>
        </p:spPr>
        <p:txBody>
          <a:bodyPr/>
          <a:lstStyle/>
          <a:p>
            <a:fld id="{B661BBF0-7AC7-4757-B695-A62919CB5B85}" type="slidenum">
              <a:rPr lang="en-US" smtClean="0"/>
              <a:t>7</a:t>
            </a:fld>
            <a:endParaRPr lang="en-US" dirty="0"/>
          </a:p>
        </p:txBody>
      </p:sp>
      <p:sp>
        <p:nvSpPr>
          <p:cNvPr id="4" name="Rectangle 3">
            <a:extLst>
              <a:ext uri="{FF2B5EF4-FFF2-40B4-BE49-F238E27FC236}">
                <a16:creationId xmlns:a16="http://schemas.microsoft.com/office/drawing/2014/main" id="{D2737F04-752D-53CE-CB8F-2CBB561ED6D6}"/>
              </a:ext>
            </a:extLst>
          </p:cNvPr>
          <p:cNvSpPr/>
          <p:nvPr/>
        </p:nvSpPr>
        <p:spPr>
          <a:xfrm>
            <a:off x="355600" y="1397000"/>
            <a:ext cx="10255250" cy="498157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2800" dirty="0"/>
              <a:t>eReader</a:t>
            </a:r>
          </a:p>
        </p:txBody>
      </p:sp>
      <p:sp>
        <p:nvSpPr>
          <p:cNvPr id="6" name="Rectangle 5">
            <a:extLst>
              <a:ext uri="{FF2B5EF4-FFF2-40B4-BE49-F238E27FC236}">
                <a16:creationId xmlns:a16="http://schemas.microsoft.com/office/drawing/2014/main" id="{3B26F584-FA07-B99A-E0B2-864EBEC16014}"/>
              </a:ext>
            </a:extLst>
          </p:cNvPr>
          <p:cNvSpPr/>
          <p:nvPr/>
        </p:nvSpPr>
        <p:spPr>
          <a:xfrm>
            <a:off x="787400" y="2185670"/>
            <a:ext cx="2438400" cy="3884930"/>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dirty="0">
                <a:solidFill>
                  <a:schemeClr val="tx1"/>
                </a:solidFill>
              </a:rPr>
              <a:t>Core Software</a:t>
            </a:r>
          </a:p>
        </p:txBody>
      </p:sp>
      <p:sp>
        <p:nvSpPr>
          <p:cNvPr id="7" name="Rectangle 6">
            <a:extLst>
              <a:ext uri="{FF2B5EF4-FFF2-40B4-BE49-F238E27FC236}">
                <a16:creationId xmlns:a16="http://schemas.microsoft.com/office/drawing/2014/main" id="{8DCA2AC1-6343-474A-51AF-B4C1BF8D305E}"/>
              </a:ext>
            </a:extLst>
          </p:cNvPr>
          <p:cNvSpPr/>
          <p:nvPr/>
        </p:nvSpPr>
        <p:spPr>
          <a:xfrm>
            <a:off x="1631950" y="2636837"/>
            <a:ext cx="1593850" cy="779621"/>
          </a:xfrm>
          <a:prstGeom prst="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dirty="0">
                <a:solidFill>
                  <a:schemeClr val="tx1"/>
                </a:solidFill>
              </a:rPr>
              <a:t>Camera Software</a:t>
            </a:r>
          </a:p>
        </p:txBody>
      </p:sp>
      <p:sp>
        <p:nvSpPr>
          <p:cNvPr id="8" name="Rectangle 7">
            <a:extLst>
              <a:ext uri="{FF2B5EF4-FFF2-40B4-BE49-F238E27FC236}">
                <a16:creationId xmlns:a16="http://schemas.microsoft.com/office/drawing/2014/main" id="{6C5219D0-99AC-C9E7-57BD-04204950E2BD}"/>
              </a:ext>
            </a:extLst>
          </p:cNvPr>
          <p:cNvSpPr/>
          <p:nvPr/>
        </p:nvSpPr>
        <p:spPr>
          <a:xfrm>
            <a:off x="1631950" y="5130958"/>
            <a:ext cx="1593850" cy="776446"/>
          </a:xfrm>
          <a:prstGeom prst="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dirty="0">
                <a:solidFill>
                  <a:schemeClr val="tx1"/>
                </a:solidFill>
              </a:rPr>
              <a:t>View Controls</a:t>
            </a:r>
          </a:p>
        </p:txBody>
      </p:sp>
      <p:sp>
        <p:nvSpPr>
          <p:cNvPr id="9" name="Rectangle 8">
            <a:extLst>
              <a:ext uri="{FF2B5EF4-FFF2-40B4-BE49-F238E27FC236}">
                <a16:creationId xmlns:a16="http://schemas.microsoft.com/office/drawing/2014/main" id="{4952B05F-1B0C-EB21-1EF8-2A349636EEBB}"/>
              </a:ext>
            </a:extLst>
          </p:cNvPr>
          <p:cNvSpPr/>
          <p:nvPr/>
        </p:nvSpPr>
        <p:spPr>
          <a:xfrm>
            <a:off x="1403350" y="3883183"/>
            <a:ext cx="1822450" cy="776446"/>
          </a:xfrm>
          <a:prstGeom prst="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dirty="0">
                <a:solidFill>
                  <a:schemeClr val="tx1"/>
                </a:solidFill>
              </a:rPr>
              <a:t>Internal Representations</a:t>
            </a:r>
          </a:p>
        </p:txBody>
      </p:sp>
      <p:sp>
        <p:nvSpPr>
          <p:cNvPr id="10" name="Rectangle 9">
            <a:extLst>
              <a:ext uri="{FF2B5EF4-FFF2-40B4-BE49-F238E27FC236}">
                <a16:creationId xmlns:a16="http://schemas.microsoft.com/office/drawing/2014/main" id="{C9940354-DCEF-BF48-6272-A631243E1408}"/>
              </a:ext>
            </a:extLst>
          </p:cNvPr>
          <p:cNvSpPr/>
          <p:nvPr/>
        </p:nvSpPr>
        <p:spPr>
          <a:xfrm>
            <a:off x="7658100" y="2180590"/>
            <a:ext cx="2438400" cy="3884930"/>
          </a:xfrm>
          <a:prstGeom prst="rect">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dirty="0">
                <a:solidFill>
                  <a:schemeClr val="tx1"/>
                </a:solidFill>
              </a:rPr>
              <a:t>Your Software</a:t>
            </a:r>
          </a:p>
        </p:txBody>
      </p:sp>
      <p:sp>
        <p:nvSpPr>
          <p:cNvPr id="11" name="Arrow: Right 10">
            <a:extLst>
              <a:ext uri="{FF2B5EF4-FFF2-40B4-BE49-F238E27FC236}">
                <a16:creationId xmlns:a16="http://schemas.microsoft.com/office/drawing/2014/main" id="{0AB523AE-1302-E9D9-E7A5-2616A763377B}"/>
              </a:ext>
            </a:extLst>
          </p:cNvPr>
          <p:cNvSpPr/>
          <p:nvPr/>
        </p:nvSpPr>
        <p:spPr>
          <a:xfrm>
            <a:off x="3225800" y="2933699"/>
            <a:ext cx="4432300" cy="147955"/>
          </a:xfrm>
          <a:prstGeom prst="rightArrow">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2" name="Arrow: Right 11">
            <a:extLst>
              <a:ext uri="{FF2B5EF4-FFF2-40B4-BE49-F238E27FC236}">
                <a16:creationId xmlns:a16="http://schemas.microsoft.com/office/drawing/2014/main" id="{3A2C1A65-125A-665D-5CB2-162442A4F0AF}"/>
              </a:ext>
            </a:extLst>
          </p:cNvPr>
          <p:cNvSpPr/>
          <p:nvPr/>
        </p:nvSpPr>
        <p:spPr>
          <a:xfrm>
            <a:off x="3225800" y="4277518"/>
            <a:ext cx="4432300" cy="147955"/>
          </a:xfrm>
          <a:prstGeom prst="rightArrow">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3" name="Arrow: Right 12">
            <a:extLst>
              <a:ext uri="{FF2B5EF4-FFF2-40B4-BE49-F238E27FC236}">
                <a16:creationId xmlns:a16="http://schemas.microsoft.com/office/drawing/2014/main" id="{1F642637-03E1-D033-6EF2-BE8D9BFA8FA2}"/>
              </a:ext>
            </a:extLst>
          </p:cNvPr>
          <p:cNvSpPr/>
          <p:nvPr/>
        </p:nvSpPr>
        <p:spPr>
          <a:xfrm flipH="1">
            <a:off x="3225800" y="5479571"/>
            <a:ext cx="4432300" cy="147955"/>
          </a:xfrm>
          <a:prstGeom prst="rightArrow">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4" name="Arrow: Right 13">
            <a:extLst>
              <a:ext uri="{FF2B5EF4-FFF2-40B4-BE49-F238E27FC236}">
                <a16:creationId xmlns:a16="http://schemas.microsoft.com/office/drawing/2014/main" id="{A370AE50-D9BD-ECE0-BC36-0A8CC3650453}"/>
              </a:ext>
            </a:extLst>
          </p:cNvPr>
          <p:cNvSpPr/>
          <p:nvPr/>
        </p:nvSpPr>
        <p:spPr>
          <a:xfrm flipH="1">
            <a:off x="3225800" y="4052092"/>
            <a:ext cx="4432300" cy="147955"/>
          </a:xfrm>
          <a:prstGeom prst="rightArrow">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11CDA12D-57B6-CF29-DF4B-B0C443EF49ED}"/>
              </a:ext>
            </a:extLst>
          </p:cNvPr>
          <p:cNvSpPr txBox="1"/>
          <p:nvPr/>
        </p:nvSpPr>
        <p:spPr>
          <a:xfrm>
            <a:off x="115888" y="892414"/>
            <a:ext cx="7466012" cy="369332"/>
          </a:xfrm>
          <a:prstGeom prst="rect">
            <a:avLst/>
          </a:prstGeom>
          <a:solidFill>
            <a:schemeClr val="bg1">
              <a:lumMod val="95000"/>
            </a:schemeClr>
          </a:solidFill>
          <a:ln>
            <a:solidFill>
              <a:srgbClr val="FF3300"/>
            </a:solidFill>
          </a:ln>
        </p:spPr>
        <p:txBody>
          <a:bodyPr wrap="square">
            <a:spAutoFit/>
          </a:bodyPr>
          <a:lstStyle/>
          <a:p>
            <a:r>
              <a:rPr lang="en-US" dirty="0">
                <a:effectLst/>
                <a:latin typeface="Calibri" panose="020F0502020204030204" pitchFamily="34" charset="0"/>
                <a:ea typeface="Calibri" panose="020F0502020204030204" pitchFamily="34" charset="0"/>
                <a:cs typeface="Times New Roman" panose="02020603050405020304" pitchFamily="18" charset="0"/>
              </a:rPr>
              <a:t>2. </a:t>
            </a:r>
            <a:r>
              <a:rPr lang="en-US" sz="1800" dirty="0">
                <a:effectLst/>
                <a:latin typeface="Calibri" panose="020F0502020204030204" pitchFamily="34" charset="0"/>
                <a:ea typeface="Calibri" panose="020F0502020204030204" pitchFamily="34" charset="0"/>
                <a:cs typeface="Times New Roman" panose="02020603050405020304" pitchFamily="18" charset="0"/>
              </a:rPr>
              <a:t>Fill in the following table. Explain each entry with a sentence. -- APIs</a:t>
            </a:r>
            <a:endParaRPr lang="en-US" dirty="0"/>
          </a:p>
        </p:txBody>
      </p:sp>
      <p:sp>
        <p:nvSpPr>
          <p:cNvPr id="5" name="Rectangle 4">
            <a:extLst>
              <a:ext uri="{FF2B5EF4-FFF2-40B4-BE49-F238E27FC236}">
                <a16:creationId xmlns:a16="http://schemas.microsoft.com/office/drawing/2014/main" id="{76B3643E-8FC5-0796-51B3-D86DF63A3726}"/>
              </a:ext>
            </a:extLst>
          </p:cNvPr>
          <p:cNvSpPr/>
          <p:nvPr/>
        </p:nvSpPr>
        <p:spPr>
          <a:xfrm>
            <a:off x="3841750" y="2305049"/>
            <a:ext cx="3086100" cy="1197133"/>
          </a:xfrm>
          <a:prstGeom prst="rect">
            <a:avLst/>
          </a:prstGeom>
          <a:gradFill flip="none" rotWithShape="1">
            <a:gsLst>
              <a:gs pos="0">
                <a:srgbClr val="BDD7EE"/>
              </a:gs>
              <a:gs pos="100000">
                <a:srgbClr val="C5E0B4"/>
              </a:gs>
            </a:gsLst>
            <a:lin ang="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Camera interface:</a:t>
            </a:r>
          </a:p>
          <a:p>
            <a:pPr algn="ctr"/>
            <a:r>
              <a:rPr lang="en-US" dirty="0" err="1">
                <a:solidFill>
                  <a:schemeClr val="tx1"/>
                </a:solidFill>
              </a:rPr>
              <a:t>EyeFocus</a:t>
            </a:r>
            <a:r>
              <a:rPr lang="en-US" dirty="0">
                <a:solidFill>
                  <a:schemeClr val="tx1"/>
                </a:solidFill>
              </a:rPr>
              <a:t>(</a:t>
            </a:r>
            <a:r>
              <a:rPr lang="en-US" dirty="0" err="1">
                <a:solidFill>
                  <a:schemeClr val="tx1"/>
                </a:solidFill>
              </a:rPr>
              <a:t>x,y</a:t>
            </a:r>
            <a:r>
              <a:rPr lang="en-US" dirty="0">
                <a:solidFill>
                  <a:schemeClr val="tx1"/>
                </a:solidFill>
              </a:rPr>
              <a:t>)</a:t>
            </a:r>
          </a:p>
          <a:p>
            <a:pPr algn="ctr"/>
            <a:r>
              <a:rPr lang="en-US" dirty="0" err="1">
                <a:solidFill>
                  <a:schemeClr val="tx1"/>
                </a:solidFill>
              </a:rPr>
              <a:t>DoubleBlink</a:t>
            </a:r>
            <a:r>
              <a:rPr lang="en-US" dirty="0">
                <a:solidFill>
                  <a:schemeClr val="tx1"/>
                </a:solidFill>
              </a:rPr>
              <a:t>(</a:t>
            </a:r>
            <a:r>
              <a:rPr lang="en-US" dirty="0" err="1">
                <a:solidFill>
                  <a:schemeClr val="tx1"/>
                </a:solidFill>
              </a:rPr>
              <a:t>x,y</a:t>
            </a:r>
            <a:r>
              <a:rPr lang="en-US" dirty="0">
                <a:solidFill>
                  <a:schemeClr val="tx1"/>
                </a:solidFill>
              </a:rPr>
              <a:t>)</a:t>
            </a:r>
          </a:p>
        </p:txBody>
      </p:sp>
      <p:sp>
        <p:nvSpPr>
          <p:cNvPr id="18" name="Rectangle 17">
            <a:extLst>
              <a:ext uri="{FF2B5EF4-FFF2-40B4-BE49-F238E27FC236}">
                <a16:creationId xmlns:a16="http://schemas.microsoft.com/office/drawing/2014/main" id="{76F05BA3-CC1D-8978-D837-0D6124CD9C6B}"/>
              </a:ext>
            </a:extLst>
          </p:cNvPr>
          <p:cNvSpPr/>
          <p:nvPr/>
        </p:nvSpPr>
        <p:spPr>
          <a:xfrm>
            <a:off x="3848894" y="3638628"/>
            <a:ext cx="3086100" cy="1197133"/>
          </a:xfrm>
          <a:prstGeom prst="rect">
            <a:avLst/>
          </a:prstGeom>
          <a:gradFill flip="none" rotWithShape="1">
            <a:gsLst>
              <a:gs pos="0">
                <a:srgbClr val="BDD7EE"/>
              </a:gs>
              <a:gs pos="100000">
                <a:srgbClr val="C5E0B4"/>
              </a:gs>
            </a:gsLst>
            <a:lin ang="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eReader representation interface:</a:t>
            </a:r>
          </a:p>
          <a:p>
            <a:pPr algn="ctr"/>
            <a:r>
              <a:rPr lang="en-US" dirty="0">
                <a:solidFill>
                  <a:schemeClr val="tx1"/>
                </a:solidFill>
              </a:rPr>
              <a:t>e.g. </a:t>
            </a:r>
            <a:r>
              <a:rPr lang="en-US" dirty="0" err="1">
                <a:solidFill>
                  <a:schemeClr val="tx1"/>
                </a:solidFill>
              </a:rPr>
              <a:t>WhatIsAtLocation</a:t>
            </a:r>
            <a:r>
              <a:rPr lang="en-US" dirty="0">
                <a:solidFill>
                  <a:schemeClr val="tx1"/>
                </a:solidFill>
              </a:rPr>
              <a:t>(</a:t>
            </a:r>
            <a:r>
              <a:rPr lang="en-US" dirty="0" err="1">
                <a:solidFill>
                  <a:schemeClr val="tx1"/>
                </a:solidFill>
              </a:rPr>
              <a:t>x,y</a:t>
            </a:r>
            <a:r>
              <a:rPr lang="en-US" dirty="0">
                <a:solidFill>
                  <a:schemeClr val="tx1"/>
                </a:solidFill>
              </a:rPr>
              <a:t>)</a:t>
            </a:r>
          </a:p>
        </p:txBody>
      </p:sp>
      <p:sp>
        <p:nvSpPr>
          <p:cNvPr id="19" name="Rectangle 18">
            <a:extLst>
              <a:ext uri="{FF2B5EF4-FFF2-40B4-BE49-F238E27FC236}">
                <a16:creationId xmlns:a16="http://schemas.microsoft.com/office/drawing/2014/main" id="{C1FE097F-7441-C361-3FE3-D07BFAFB6586}"/>
              </a:ext>
            </a:extLst>
          </p:cNvPr>
          <p:cNvSpPr/>
          <p:nvPr/>
        </p:nvSpPr>
        <p:spPr>
          <a:xfrm>
            <a:off x="3841750" y="4970382"/>
            <a:ext cx="3086100" cy="1197133"/>
          </a:xfrm>
          <a:prstGeom prst="rect">
            <a:avLst/>
          </a:prstGeom>
          <a:gradFill flip="none" rotWithShape="1">
            <a:gsLst>
              <a:gs pos="0">
                <a:srgbClr val="BDD7EE"/>
              </a:gs>
              <a:gs pos="100000">
                <a:srgbClr val="C5E0B4"/>
              </a:gs>
            </a:gsLst>
            <a:lin ang="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eReader manipulation interface:</a:t>
            </a:r>
          </a:p>
          <a:p>
            <a:pPr algn="ctr"/>
            <a:r>
              <a:rPr lang="en-US" dirty="0">
                <a:solidFill>
                  <a:schemeClr val="tx1"/>
                </a:solidFill>
              </a:rPr>
              <a:t>e.g. </a:t>
            </a:r>
            <a:r>
              <a:rPr lang="en-US" dirty="0" err="1">
                <a:solidFill>
                  <a:schemeClr val="tx1"/>
                </a:solidFill>
              </a:rPr>
              <a:t>ChangeView</a:t>
            </a:r>
            <a:r>
              <a:rPr lang="en-US" dirty="0">
                <a:solidFill>
                  <a:schemeClr val="tx1"/>
                </a:solidFill>
              </a:rPr>
              <a:t>(directive)</a:t>
            </a:r>
          </a:p>
        </p:txBody>
      </p:sp>
      <p:grpSp>
        <p:nvGrpSpPr>
          <p:cNvPr id="23" name="Group 22">
            <a:extLst>
              <a:ext uri="{FF2B5EF4-FFF2-40B4-BE49-F238E27FC236}">
                <a16:creationId xmlns:a16="http://schemas.microsoft.com/office/drawing/2014/main" id="{C8BD81A2-75AE-8022-727F-A122CEE34D65}"/>
              </a:ext>
            </a:extLst>
          </p:cNvPr>
          <p:cNvGrpSpPr/>
          <p:nvPr/>
        </p:nvGrpSpPr>
        <p:grpSpPr>
          <a:xfrm>
            <a:off x="8031078" y="2550627"/>
            <a:ext cx="1786689" cy="3373134"/>
            <a:chOff x="4373478" y="2550693"/>
            <a:chExt cx="1786689" cy="3373134"/>
          </a:xfrm>
        </p:grpSpPr>
        <p:sp>
          <p:nvSpPr>
            <p:cNvPr id="15" name="Cloud 14">
              <a:extLst>
                <a:ext uri="{FF2B5EF4-FFF2-40B4-BE49-F238E27FC236}">
                  <a16:creationId xmlns:a16="http://schemas.microsoft.com/office/drawing/2014/main" id="{2B02614A-6F9F-AD35-FCDC-5726F50A8222}"/>
                </a:ext>
              </a:extLst>
            </p:cNvPr>
            <p:cNvSpPr/>
            <p:nvPr/>
          </p:nvSpPr>
          <p:spPr>
            <a:xfrm>
              <a:off x="4403558" y="2550693"/>
              <a:ext cx="1692442" cy="986590"/>
            </a:xfrm>
            <a:prstGeom prst="cloud">
              <a:avLst/>
            </a:prstGeom>
            <a:solidFill>
              <a:schemeClr val="bg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Get camera input</a:t>
              </a:r>
            </a:p>
          </p:txBody>
        </p:sp>
        <p:sp>
          <p:nvSpPr>
            <p:cNvPr id="16" name="Cloud 15">
              <a:extLst>
                <a:ext uri="{FF2B5EF4-FFF2-40B4-BE49-F238E27FC236}">
                  <a16:creationId xmlns:a16="http://schemas.microsoft.com/office/drawing/2014/main" id="{76A64003-8BC0-19C8-3D47-FECC2D297664}"/>
                </a:ext>
              </a:extLst>
            </p:cNvPr>
            <p:cNvSpPr/>
            <p:nvPr/>
          </p:nvSpPr>
          <p:spPr>
            <a:xfrm>
              <a:off x="4373479" y="3707921"/>
              <a:ext cx="1692442" cy="986590"/>
            </a:xfrm>
            <a:prstGeom prst="cloud">
              <a:avLst/>
            </a:prstGeom>
            <a:solidFill>
              <a:schemeClr val="bg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Figure out what to do</a:t>
              </a:r>
            </a:p>
          </p:txBody>
        </p:sp>
        <p:sp>
          <p:nvSpPr>
            <p:cNvPr id="20" name="Cloud 19">
              <a:extLst>
                <a:ext uri="{FF2B5EF4-FFF2-40B4-BE49-F238E27FC236}">
                  <a16:creationId xmlns:a16="http://schemas.microsoft.com/office/drawing/2014/main" id="{33C6F124-28CA-EB09-9B45-B5A41B6F4D93}"/>
                </a:ext>
              </a:extLst>
            </p:cNvPr>
            <p:cNvSpPr/>
            <p:nvPr/>
          </p:nvSpPr>
          <p:spPr>
            <a:xfrm>
              <a:off x="4373478" y="4937237"/>
              <a:ext cx="1786689" cy="986590"/>
            </a:xfrm>
            <a:prstGeom prst="cloud">
              <a:avLst/>
            </a:prstGeom>
            <a:solidFill>
              <a:schemeClr val="bg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Make something happen</a:t>
              </a:r>
            </a:p>
          </p:txBody>
        </p:sp>
        <p:sp>
          <p:nvSpPr>
            <p:cNvPr id="21" name="Arrow: Right 20">
              <a:extLst>
                <a:ext uri="{FF2B5EF4-FFF2-40B4-BE49-F238E27FC236}">
                  <a16:creationId xmlns:a16="http://schemas.microsoft.com/office/drawing/2014/main" id="{AA9E3918-A9A7-9125-95E9-BDED28996AA6}"/>
                </a:ext>
              </a:extLst>
            </p:cNvPr>
            <p:cNvSpPr/>
            <p:nvPr/>
          </p:nvSpPr>
          <p:spPr>
            <a:xfrm rot="5400000">
              <a:off x="5014494" y="3519876"/>
              <a:ext cx="470569" cy="294775"/>
            </a:xfrm>
            <a:prstGeom prst="rightArrow">
              <a:avLst/>
            </a:prstGeom>
            <a:solidFill>
              <a:schemeClr val="bg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Arrow: Right 21">
              <a:extLst>
                <a:ext uri="{FF2B5EF4-FFF2-40B4-BE49-F238E27FC236}">
                  <a16:creationId xmlns:a16="http://schemas.microsoft.com/office/drawing/2014/main" id="{33601011-9016-132E-369C-2B767252FD61}"/>
                </a:ext>
              </a:extLst>
            </p:cNvPr>
            <p:cNvSpPr/>
            <p:nvPr/>
          </p:nvSpPr>
          <p:spPr>
            <a:xfrm rot="5400000">
              <a:off x="4984415" y="4725202"/>
              <a:ext cx="470569" cy="294775"/>
            </a:xfrm>
            <a:prstGeom prst="rightArrow">
              <a:avLst/>
            </a:prstGeom>
            <a:solidFill>
              <a:schemeClr val="bg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865908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788670"/>
          </a:xfrm>
          <a:blipFill>
            <a:blip r:embed="rId3"/>
            <a:tile tx="0" ty="0" sx="100000" sy="100000" flip="none" algn="tl"/>
          </a:blipFill>
          <a:ln>
            <a:noFill/>
          </a:ln>
        </p:spPr>
        <p:txBody>
          <a:bodyPr/>
          <a:lstStyle/>
          <a:p>
            <a:r>
              <a:rPr lang="en-US" b="1" dirty="0"/>
              <a:t>Review midterm</a:t>
            </a:r>
          </a:p>
        </p:txBody>
      </p:sp>
      <p:sp>
        <p:nvSpPr>
          <p:cNvPr id="12" name="TextBox 11"/>
          <p:cNvSpPr txBox="1"/>
          <p:nvPr/>
        </p:nvSpPr>
        <p:spPr>
          <a:xfrm>
            <a:off x="108284" y="782955"/>
            <a:ext cx="11947357" cy="1866986"/>
          </a:xfrm>
          <a:prstGeom prst="rect">
            <a:avLst/>
          </a:prstGeom>
          <a:noFill/>
        </p:spPr>
        <p:txBody>
          <a:bodyPr wrap="square" rtlCol="0">
            <a:spAutoFit/>
          </a:bodyPr>
          <a:lstStyle/>
          <a:p>
            <a:pPr marR="0" lvl="0">
              <a:lnSpc>
                <a:spcPct val="107000"/>
              </a:lnSpc>
              <a:spcAft>
                <a:spcPts val="800"/>
              </a:spcAft>
            </a:pPr>
            <a:r>
              <a:rPr lang="en-US" dirty="0">
                <a:effectLst/>
                <a:latin typeface="Calibri" panose="020F0502020204030204" pitchFamily="34" charset="0"/>
                <a:ea typeface="Calibri" panose="020F0502020204030204" pitchFamily="34" charset="0"/>
                <a:cs typeface="Times New Roman" panose="02020603050405020304" pitchFamily="18" charset="0"/>
              </a:rPr>
              <a:t>2. </a:t>
            </a:r>
            <a:r>
              <a:rPr lang="en-US" sz="1800" dirty="0">
                <a:effectLst/>
                <a:latin typeface="Calibri" panose="020F0502020204030204" pitchFamily="34" charset="0"/>
                <a:ea typeface="Calibri" panose="020F0502020204030204" pitchFamily="34" charset="0"/>
                <a:cs typeface="Times New Roman" panose="02020603050405020304" pitchFamily="18" charset="0"/>
              </a:rPr>
              <a:t>Fill in the following table. Explain each entry with a sentence. (20 points)</a:t>
            </a:r>
          </a:p>
          <a:p>
            <a:pPr marL="457200" marR="0">
              <a:lnSpc>
                <a:spcPct val="107000"/>
              </a:lnSpc>
              <a:spcAft>
                <a:spcPts val="800"/>
              </a:spcAft>
            </a:pPr>
            <a:r>
              <a:rPr lang="en-US" sz="1800" u="sng" dirty="0">
                <a:effectLst/>
                <a:latin typeface="Calibri" panose="020F0502020204030204" pitchFamily="34" charset="0"/>
                <a:ea typeface="Calibri" panose="020F0502020204030204" pitchFamily="34" charset="0"/>
                <a:cs typeface="Times New Roman" panose="02020603050405020304" pitchFamily="18" charset="0"/>
              </a:rPr>
              <a:t>Input from eye tracker</a:t>
            </a:r>
            <a:r>
              <a:rPr lang="en-US" sz="1800" dirty="0">
                <a:effectLst/>
                <a:latin typeface="Calibri" panose="020F0502020204030204" pitchFamily="34" charset="0"/>
                <a:ea typeface="Calibri" panose="020F0502020204030204" pitchFamily="34" charset="0"/>
                <a:cs typeface="Times New Roman" panose="02020603050405020304" pitchFamily="18" charset="0"/>
              </a:rPr>
              <a:t>: What is(are) your API(s) for the eye tracker to call and what are the parameters:</a:t>
            </a:r>
          </a:p>
          <a:p>
            <a:pPr marL="457200" marR="0">
              <a:lnSpc>
                <a:spcPct val="107000"/>
              </a:lnSpc>
              <a:spcAft>
                <a:spcPts val="800"/>
              </a:spcAft>
              <a:tabLst>
                <a:tab pos="1317625" algn="l"/>
              </a:tabLst>
            </a:pPr>
            <a:r>
              <a:rPr lang="en-US" sz="18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void </a:t>
            </a:r>
            <a:r>
              <a:rPr lang="en-US" sz="1800" dirty="0" err="1">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EyeFocus</a:t>
            </a:r>
            <a:r>
              <a:rPr lang="en-US" sz="18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a:t>
            </a:r>
            <a:r>
              <a:rPr lang="en-US" sz="1800" dirty="0" err="1">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x,y</a:t>
            </a:r>
            <a:r>
              <a:rPr lang="en-US" sz="18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a:effectLst/>
                <a:latin typeface="Calibri" panose="020F0502020204030204" pitchFamily="34" charset="0"/>
                <a:ea typeface="Calibri" panose="020F0502020204030204" pitchFamily="34" charset="0"/>
                <a:cs typeface="Times New Roman" panose="02020603050405020304" pitchFamily="18" charset="0"/>
                <a:sym typeface="Wingdings" panose="05000000000000000000" pitchFamily="2" charset="2"/>
              </a:rPr>
              <a:t> Whenever there is a (significant?) change of eye focus our software must process that change to see if an action should be triggered. The </a:t>
            </a:r>
            <a:r>
              <a:rPr lang="en-US" sz="1800" dirty="0" err="1">
                <a:effectLst/>
                <a:latin typeface="Calibri" panose="020F0502020204030204" pitchFamily="34" charset="0"/>
                <a:ea typeface="Calibri" panose="020F0502020204030204" pitchFamily="34" charset="0"/>
                <a:cs typeface="Times New Roman" panose="02020603050405020304" pitchFamily="18" charset="0"/>
                <a:sym typeface="Wingdings" panose="05000000000000000000" pitchFamily="2" charset="2"/>
              </a:rPr>
              <a:t>x,y</a:t>
            </a:r>
            <a:r>
              <a:rPr lang="en-US" sz="1800" dirty="0">
                <a:effectLst/>
                <a:latin typeface="Calibri" panose="020F0502020204030204" pitchFamily="34" charset="0"/>
                <a:ea typeface="Calibri" panose="020F0502020204030204" pitchFamily="34" charset="0"/>
                <a:cs typeface="Times New Roman" panose="02020603050405020304" pitchFamily="18" charset="0"/>
                <a:sym typeface="Wingdings" panose="05000000000000000000" pitchFamily="2" charset="2"/>
              </a:rPr>
              <a:t> parameters give the location of the focus in screen coordinates.</a:t>
            </a:r>
            <a:endParaRPr lang="en-US" dirty="0">
              <a:latin typeface="Calibri" panose="020F0502020204030204" pitchFamily="34" charset="0"/>
              <a:ea typeface="Calibri" panose="020F0502020204030204" pitchFamily="34" charset="0"/>
              <a:cs typeface="Times New Roman" panose="02020603050405020304" pitchFamily="18" charset="0"/>
              <a:sym typeface="Wingdings" panose="05000000000000000000" pitchFamily="2" charset="2"/>
            </a:endParaRPr>
          </a:p>
          <a:p>
            <a:pPr marL="457200">
              <a:lnSpc>
                <a:spcPct val="107000"/>
              </a:lnSpc>
              <a:spcAft>
                <a:spcPts val="800"/>
              </a:spcAft>
              <a:tabLst>
                <a:tab pos="1317625" algn="l"/>
              </a:tabLst>
            </a:pPr>
            <a:r>
              <a:rPr lang="en-US" sz="18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void </a:t>
            </a:r>
            <a:r>
              <a:rPr lang="en-US" sz="1800" dirty="0" err="1">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DoubleBlink</a:t>
            </a:r>
            <a:r>
              <a:rPr lang="en-US" sz="18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a:t>
            </a:r>
            <a:r>
              <a:rPr lang="en-US" sz="1800" dirty="0" err="1">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x,y</a:t>
            </a:r>
            <a:r>
              <a:rPr lang="en-US" sz="18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a:effectLst/>
                <a:latin typeface="Calibri" panose="020F0502020204030204" pitchFamily="34" charset="0"/>
                <a:ea typeface="Calibri" panose="020F0502020204030204" pitchFamily="34" charset="0"/>
                <a:cs typeface="Times New Roman" panose="02020603050405020304" pitchFamily="18" charset="0"/>
                <a:sym typeface="Wingdings" panose="05000000000000000000" pitchFamily="2" charset="2"/>
              </a:rPr>
              <a:t> The user has double blinked at the given screen coordinate</a:t>
            </a:r>
          </a:p>
        </p:txBody>
      </p:sp>
      <p:sp>
        <p:nvSpPr>
          <p:cNvPr id="3" name="Slide Number Placeholder 2"/>
          <p:cNvSpPr>
            <a:spLocks noGrp="1"/>
          </p:cNvSpPr>
          <p:nvPr>
            <p:ph type="sldNum" sz="quarter" idx="12"/>
          </p:nvPr>
        </p:nvSpPr>
        <p:spPr>
          <a:xfrm>
            <a:off x="9448800" y="6492875"/>
            <a:ext cx="2743200" cy="365125"/>
          </a:xfrm>
        </p:spPr>
        <p:txBody>
          <a:bodyPr/>
          <a:lstStyle/>
          <a:p>
            <a:fld id="{B661BBF0-7AC7-4757-B695-A62919CB5B85}" type="slidenum">
              <a:rPr lang="en-US" smtClean="0"/>
              <a:t>8</a:t>
            </a:fld>
            <a:endParaRPr lang="en-US" dirty="0"/>
          </a:p>
        </p:txBody>
      </p:sp>
    </p:spTree>
    <p:extLst>
      <p:ext uri="{BB962C8B-B14F-4D97-AF65-F5344CB8AC3E}">
        <p14:creationId xmlns:p14="http://schemas.microsoft.com/office/powerpoint/2010/main" val="3028698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E56ED1-45E2-9379-52DA-7560D1D84EF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0D35189-7C08-4B3F-46D3-E636C2F5CA18}"/>
              </a:ext>
            </a:extLst>
          </p:cNvPr>
          <p:cNvSpPr>
            <a:spLocks noGrp="1"/>
          </p:cNvSpPr>
          <p:nvPr>
            <p:ph type="title"/>
          </p:nvPr>
        </p:nvSpPr>
        <p:spPr>
          <a:xfrm>
            <a:off x="0" y="1"/>
            <a:ext cx="12192000" cy="788670"/>
          </a:xfrm>
          <a:blipFill>
            <a:blip r:embed="rId3"/>
            <a:tile tx="0" ty="0" sx="100000" sy="100000" flip="none" algn="tl"/>
          </a:blipFill>
          <a:ln>
            <a:noFill/>
          </a:ln>
        </p:spPr>
        <p:txBody>
          <a:bodyPr/>
          <a:lstStyle/>
          <a:p>
            <a:r>
              <a:rPr lang="en-US" b="1" dirty="0"/>
              <a:t>Review midterm</a:t>
            </a:r>
          </a:p>
        </p:txBody>
      </p:sp>
      <p:sp>
        <p:nvSpPr>
          <p:cNvPr id="12" name="TextBox 11">
            <a:extLst>
              <a:ext uri="{FF2B5EF4-FFF2-40B4-BE49-F238E27FC236}">
                <a16:creationId xmlns:a16="http://schemas.microsoft.com/office/drawing/2014/main" id="{D8BF1776-D2ED-84A4-B061-7E76614D1B2F}"/>
              </a:ext>
            </a:extLst>
          </p:cNvPr>
          <p:cNvSpPr txBox="1"/>
          <p:nvPr/>
        </p:nvSpPr>
        <p:spPr>
          <a:xfrm>
            <a:off x="108284" y="782955"/>
            <a:ext cx="11947357" cy="6052106"/>
          </a:xfrm>
          <a:prstGeom prst="rect">
            <a:avLst/>
          </a:prstGeom>
          <a:noFill/>
        </p:spPr>
        <p:txBody>
          <a:bodyPr wrap="square" rtlCol="0">
            <a:spAutoFit/>
          </a:bodyPr>
          <a:lstStyle/>
          <a:p>
            <a:pPr marR="0" lvl="0">
              <a:lnSpc>
                <a:spcPct val="107000"/>
              </a:lnSpc>
              <a:spcAft>
                <a:spcPts val="800"/>
              </a:spcAft>
            </a:pPr>
            <a:r>
              <a:rPr lang="en-US" dirty="0">
                <a:effectLst/>
                <a:latin typeface="Calibri" panose="020F0502020204030204" pitchFamily="34" charset="0"/>
                <a:ea typeface="Calibri" panose="020F0502020204030204" pitchFamily="34" charset="0"/>
                <a:cs typeface="Times New Roman" panose="02020603050405020304" pitchFamily="18" charset="0"/>
              </a:rPr>
              <a:t>2. </a:t>
            </a:r>
            <a:r>
              <a:rPr lang="en-US" sz="1800" dirty="0">
                <a:effectLst/>
                <a:latin typeface="Calibri" panose="020F0502020204030204" pitchFamily="34" charset="0"/>
                <a:ea typeface="Calibri" panose="020F0502020204030204" pitchFamily="34" charset="0"/>
                <a:cs typeface="Times New Roman" panose="02020603050405020304" pitchFamily="18" charset="0"/>
              </a:rPr>
              <a:t>Fill in the following table. Explain each entry with a sentence. (20 points)</a:t>
            </a:r>
          </a:p>
          <a:p>
            <a:pPr marL="457200" marR="0">
              <a:lnSpc>
                <a:spcPct val="107000"/>
              </a:lnSpc>
              <a:spcAft>
                <a:spcPts val="800"/>
              </a:spcAft>
              <a:tabLst>
                <a:tab pos="1317625" algn="l"/>
              </a:tabLs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457200" marR="0">
              <a:lnSpc>
                <a:spcPct val="107000"/>
              </a:lnSpc>
              <a:spcAft>
                <a:spcPts val="800"/>
              </a:spcAft>
            </a:pPr>
            <a:r>
              <a:rPr lang="en-US" sz="1800" u="sng" dirty="0">
                <a:effectLst/>
                <a:latin typeface="Calibri" panose="020F0502020204030204" pitchFamily="34" charset="0"/>
                <a:ea typeface="Calibri" panose="020F0502020204030204" pitchFamily="34" charset="0"/>
                <a:cs typeface="Times New Roman" panose="02020603050405020304" pitchFamily="18" charset="0"/>
              </a:rPr>
              <a:t>Data required for processing input</a:t>
            </a:r>
            <a:r>
              <a:rPr lang="en-US" sz="1800" dirty="0">
                <a:effectLst/>
                <a:latin typeface="Calibri" panose="020F0502020204030204" pitchFamily="34" charset="0"/>
                <a:ea typeface="Calibri" panose="020F0502020204030204" pitchFamily="34" charset="0"/>
                <a:cs typeface="Times New Roman" panose="02020603050405020304" pitchFamily="18" charset="0"/>
              </a:rPr>
              <a:t>: What additional information will your code require from the core eReader software to complete processing an eye movement update:</a:t>
            </a:r>
          </a:p>
          <a:p>
            <a:pPr marL="457200" marR="0">
              <a:lnSpc>
                <a:spcPct val="107000"/>
              </a:lnSpc>
              <a:spcAft>
                <a:spcPts val="800"/>
              </a:spcAft>
              <a:tabLst>
                <a:tab pos="1317625" algn="l"/>
              </a:tabLst>
            </a:pPr>
            <a:r>
              <a:rPr lang="en-US" sz="18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bool </a:t>
            </a:r>
            <a:r>
              <a:rPr lang="en-US" sz="1800" dirty="0" err="1">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IsFocusRightMargin</a:t>
            </a:r>
            <a:r>
              <a:rPr lang="en-US" sz="18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a:t>
            </a:r>
            <a:r>
              <a:rPr lang="en-US" sz="1800" dirty="0" err="1">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x,y</a:t>
            </a:r>
            <a:r>
              <a:rPr lang="en-US" sz="18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a:effectLst/>
                <a:latin typeface="Calibri" panose="020F0502020204030204" pitchFamily="34" charset="0"/>
                <a:ea typeface="Calibri" panose="020F0502020204030204" pitchFamily="34" charset="0"/>
                <a:cs typeface="Times New Roman" panose="02020603050405020304" pitchFamily="18" charset="0"/>
                <a:sym typeface="Wingdings" panose="05000000000000000000" pitchFamily="2" charset="2"/>
              </a:rPr>
              <a:t> returns true if the </a:t>
            </a:r>
            <a:r>
              <a:rPr lang="en-US" sz="1800" dirty="0" err="1">
                <a:effectLst/>
                <a:latin typeface="Calibri" panose="020F0502020204030204" pitchFamily="34" charset="0"/>
                <a:ea typeface="Calibri" panose="020F0502020204030204" pitchFamily="34" charset="0"/>
                <a:cs typeface="Times New Roman" panose="02020603050405020304" pitchFamily="18" charset="0"/>
                <a:sym typeface="Wingdings" panose="05000000000000000000" pitchFamily="2" charset="2"/>
              </a:rPr>
              <a:t>x,y</a:t>
            </a:r>
            <a:r>
              <a:rPr lang="en-US" sz="1800" dirty="0">
                <a:effectLst/>
                <a:latin typeface="Calibri" panose="020F0502020204030204" pitchFamily="34" charset="0"/>
                <a:ea typeface="Calibri" panose="020F0502020204030204" pitchFamily="34" charset="0"/>
                <a:cs typeface="Times New Roman" panose="02020603050405020304" pitchFamily="18" charset="0"/>
                <a:sym typeface="Wingdings" panose="05000000000000000000" pitchFamily="2" charset="2"/>
              </a:rPr>
              <a:t> screen coordinate is located in the right margin (or beyond?)</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p>
          <a:p>
            <a:pPr marL="457200">
              <a:lnSpc>
                <a:spcPct val="107000"/>
              </a:lnSpc>
              <a:spcAft>
                <a:spcPts val="800"/>
              </a:spcAft>
            </a:pPr>
            <a:r>
              <a:rPr lang="en-US" sz="18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bool </a:t>
            </a:r>
            <a:r>
              <a:rPr lang="en-US" sz="1800" dirty="0" err="1">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IsFocusLeftMargin</a:t>
            </a:r>
            <a:r>
              <a:rPr lang="en-US" sz="18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a:t>
            </a:r>
            <a:r>
              <a:rPr lang="en-US" sz="1800" dirty="0" err="1">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x,y</a:t>
            </a:r>
            <a:r>
              <a:rPr lang="en-US" sz="18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a:effectLst/>
                <a:latin typeface="Calibri" panose="020F0502020204030204" pitchFamily="34" charset="0"/>
                <a:ea typeface="Calibri" panose="020F0502020204030204" pitchFamily="34" charset="0"/>
                <a:cs typeface="Times New Roman" panose="02020603050405020304" pitchFamily="18" charset="0"/>
                <a:sym typeface="Wingdings" panose="05000000000000000000" pitchFamily="2" charset="2"/>
              </a:rPr>
              <a:t> returns true if the </a:t>
            </a:r>
            <a:r>
              <a:rPr lang="en-US" sz="1800" dirty="0" err="1">
                <a:effectLst/>
                <a:latin typeface="Calibri" panose="020F0502020204030204" pitchFamily="34" charset="0"/>
                <a:ea typeface="Calibri" panose="020F0502020204030204" pitchFamily="34" charset="0"/>
                <a:cs typeface="Times New Roman" panose="02020603050405020304" pitchFamily="18" charset="0"/>
                <a:sym typeface="Wingdings" panose="05000000000000000000" pitchFamily="2" charset="2"/>
              </a:rPr>
              <a:t>x,y</a:t>
            </a:r>
            <a:r>
              <a:rPr lang="en-US" sz="1800" dirty="0">
                <a:effectLst/>
                <a:latin typeface="Calibri" panose="020F0502020204030204" pitchFamily="34" charset="0"/>
                <a:ea typeface="Calibri" panose="020F0502020204030204" pitchFamily="34" charset="0"/>
                <a:cs typeface="Times New Roman" panose="02020603050405020304" pitchFamily="18" charset="0"/>
                <a:sym typeface="Wingdings" panose="05000000000000000000" pitchFamily="2" charset="2"/>
              </a:rPr>
              <a:t> screen coordinate is located in the left margin (or beyond?)</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p>
          <a:p>
            <a:pPr marL="457200">
              <a:lnSpc>
                <a:spcPct val="107000"/>
              </a:lnSpc>
              <a:spcAft>
                <a:spcPts val="800"/>
              </a:spcAft>
            </a:pPr>
            <a:r>
              <a:rPr lang="en-US" sz="18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bool </a:t>
            </a:r>
            <a:r>
              <a:rPr lang="en-US" sz="1800" dirty="0" err="1">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IsFocusLast</a:t>
            </a:r>
            <a:r>
              <a:rPr lang="en-US" dirty="0" err="1">
                <a:solidFill>
                  <a:srgbClr val="FF0000"/>
                </a:solidFill>
                <a:latin typeface="Calibri" panose="020F0502020204030204" pitchFamily="34" charset="0"/>
                <a:ea typeface="Calibri" panose="020F0502020204030204" pitchFamily="34" charset="0"/>
                <a:cs typeface="Times New Roman" panose="02020603050405020304" pitchFamily="18" charset="0"/>
              </a:rPr>
              <a:t>Word</a:t>
            </a:r>
            <a:r>
              <a:rPr lang="en-US" sz="18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a:t>
            </a:r>
            <a:r>
              <a:rPr lang="en-US" sz="1800" dirty="0" err="1">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x,y</a:t>
            </a:r>
            <a:r>
              <a:rPr lang="en-US" sz="18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a:effectLst/>
                <a:latin typeface="Calibri" panose="020F0502020204030204" pitchFamily="34" charset="0"/>
                <a:ea typeface="Calibri" panose="020F0502020204030204" pitchFamily="34" charset="0"/>
                <a:cs typeface="Times New Roman" panose="02020603050405020304" pitchFamily="18" charset="0"/>
                <a:sym typeface="Wingdings" panose="05000000000000000000" pitchFamily="2" charset="2"/>
              </a:rPr>
              <a:t> returns true if the </a:t>
            </a:r>
            <a:r>
              <a:rPr lang="en-US" sz="1800" dirty="0" err="1">
                <a:effectLst/>
                <a:latin typeface="Calibri" panose="020F0502020204030204" pitchFamily="34" charset="0"/>
                <a:ea typeface="Calibri" panose="020F0502020204030204" pitchFamily="34" charset="0"/>
                <a:cs typeface="Times New Roman" panose="02020603050405020304" pitchFamily="18" charset="0"/>
                <a:sym typeface="Wingdings" panose="05000000000000000000" pitchFamily="2" charset="2"/>
              </a:rPr>
              <a:t>x,y</a:t>
            </a:r>
            <a:r>
              <a:rPr lang="en-US" sz="1800" dirty="0">
                <a:effectLst/>
                <a:latin typeface="Calibri" panose="020F0502020204030204" pitchFamily="34" charset="0"/>
                <a:ea typeface="Calibri" panose="020F0502020204030204" pitchFamily="34" charset="0"/>
                <a:cs typeface="Times New Roman" panose="02020603050405020304" pitchFamily="18" charset="0"/>
                <a:sym typeface="Wingdings" panose="05000000000000000000" pitchFamily="2" charset="2"/>
              </a:rPr>
              <a:t> screen coordinate is located in the bounding box of the last word</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spcAft>
                <a:spcPts val="800"/>
              </a:spcAft>
            </a:pPr>
            <a:r>
              <a:rPr lang="en-US" sz="18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bool </a:t>
            </a:r>
            <a:r>
              <a:rPr lang="en-US" sz="1800" dirty="0" err="1">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IsFocusLeft</a:t>
            </a:r>
            <a:r>
              <a:rPr lang="en-US" dirty="0" err="1">
                <a:solidFill>
                  <a:srgbClr val="FF0000"/>
                </a:solidFill>
                <a:latin typeface="Calibri" panose="020F0502020204030204" pitchFamily="34" charset="0"/>
                <a:ea typeface="Calibri" panose="020F0502020204030204" pitchFamily="34" charset="0"/>
                <a:cs typeface="Times New Roman" panose="02020603050405020304" pitchFamily="18" charset="0"/>
              </a:rPr>
              <a:t>OfCenter</a:t>
            </a:r>
            <a:r>
              <a:rPr lang="en-US" sz="18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a:t>
            </a:r>
            <a:r>
              <a:rPr lang="en-US" sz="1800" dirty="0" err="1">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x,y</a:t>
            </a:r>
            <a:r>
              <a:rPr lang="en-US" sz="18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a:effectLst/>
                <a:latin typeface="Calibri" panose="020F0502020204030204" pitchFamily="34" charset="0"/>
                <a:ea typeface="Calibri" panose="020F0502020204030204" pitchFamily="34" charset="0"/>
                <a:cs typeface="Times New Roman" panose="02020603050405020304" pitchFamily="18" charset="0"/>
                <a:sym typeface="Wingdings" panose="05000000000000000000" pitchFamily="2" charset="2"/>
              </a:rPr>
              <a:t> returns true if the </a:t>
            </a:r>
            <a:r>
              <a:rPr lang="en-US" sz="1800" dirty="0" err="1">
                <a:effectLst/>
                <a:latin typeface="Calibri" panose="020F0502020204030204" pitchFamily="34" charset="0"/>
                <a:ea typeface="Calibri" panose="020F0502020204030204" pitchFamily="34" charset="0"/>
                <a:cs typeface="Times New Roman" panose="02020603050405020304" pitchFamily="18" charset="0"/>
                <a:sym typeface="Wingdings" panose="05000000000000000000" pitchFamily="2" charset="2"/>
              </a:rPr>
              <a:t>x,y</a:t>
            </a:r>
            <a:r>
              <a:rPr lang="en-US" sz="1800" dirty="0">
                <a:effectLst/>
                <a:latin typeface="Calibri" panose="020F0502020204030204" pitchFamily="34" charset="0"/>
                <a:ea typeface="Calibri" panose="020F0502020204030204" pitchFamily="34" charset="0"/>
                <a:cs typeface="Times New Roman" panose="02020603050405020304" pitchFamily="18" charset="0"/>
                <a:sym typeface="Wingdings" panose="05000000000000000000" pitchFamily="2" charset="2"/>
              </a:rPr>
              <a:t> screen coordinate is located significantly to the left of center (For use in continuous mode)</a:t>
            </a:r>
          </a:p>
          <a:p>
            <a:pPr marL="457200">
              <a:lnSpc>
                <a:spcPct val="107000"/>
              </a:lnSpc>
              <a:spcAft>
                <a:spcPts val="800"/>
              </a:spcAft>
            </a:pPr>
            <a:r>
              <a:rPr lang="en-US" sz="18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bool </a:t>
            </a:r>
            <a:r>
              <a:rPr lang="en-US" sz="1800" dirty="0" err="1">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IsFocusRight</a:t>
            </a:r>
            <a:r>
              <a:rPr lang="en-US" dirty="0" err="1">
                <a:solidFill>
                  <a:srgbClr val="FF0000"/>
                </a:solidFill>
                <a:latin typeface="Calibri" panose="020F0502020204030204" pitchFamily="34" charset="0"/>
                <a:ea typeface="Calibri" panose="020F0502020204030204" pitchFamily="34" charset="0"/>
                <a:cs typeface="Times New Roman" panose="02020603050405020304" pitchFamily="18" charset="0"/>
              </a:rPr>
              <a:t>OfCenter</a:t>
            </a:r>
            <a:r>
              <a:rPr lang="en-US" sz="18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a:t>
            </a:r>
            <a:r>
              <a:rPr lang="en-US" sz="1800" dirty="0" err="1">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x,y</a:t>
            </a:r>
            <a:r>
              <a:rPr lang="en-US" sz="18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a:effectLst/>
                <a:latin typeface="Calibri" panose="020F0502020204030204" pitchFamily="34" charset="0"/>
                <a:ea typeface="Calibri" panose="020F0502020204030204" pitchFamily="34" charset="0"/>
                <a:cs typeface="Times New Roman" panose="02020603050405020304" pitchFamily="18" charset="0"/>
                <a:sym typeface="Wingdings" panose="05000000000000000000" pitchFamily="2" charset="2"/>
              </a:rPr>
              <a:t> returns true if the </a:t>
            </a:r>
            <a:r>
              <a:rPr lang="en-US" sz="1800" dirty="0" err="1">
                <a:effectLst/>
                <a:latin typeface="Calibri" panose="020F0502020204030204" pitchFamily="34" charset="0"/>
                <a:ea typeface="Calibri" panose="020F0502020204030204" pitchFamily="34" charset="0"/>
                <a:cs typeface="Times New Roman" panose="02020603050405020304" pitchFamily="18" charset="0"/>
                <a:sym typeface="Wingdings" panose="05000000000000000000" pitchFamily="2" charset="2"/>
              </a:rPr>
              <a:t>x,y</a:t>
            </a:r>
            <a:r>
              <a:rPr lang="en-US" sz="1800" dirty="0">
                <a:effectLst/>
                <a:latin typeface="Calibri" panose="020F0502020204030204" pitchFamily="34" charset="0"/>
                <a:ea typeface="Calibri" panose="020F0502020204030204" pitchFamily="34" charset="0"/>
                <a:cs typeface="Times New Roman" panose="02020603050405020304" pitchFamily="18" charset="0"/>
                <a:sym typeface="Wingdings" panose="05000000000000000000" pitchFamily="2" charset="2"/>
              </a:rPr>
              <a:t> screen coordinate is located significantly to the right of center (For use in continuous mode)</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spcAft>
                <a:spcPts val="800"/>
              </a:spcAft>
            </a:pPr>
            <a:r>
              <a:rPr lang="en-US" sz="18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string </a:t>
            </a:r>
            <a:r>
              <a:rPr lang="en-US" sz="1800" dirty="0" err="1">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GetWordAtLocation</a:t>
            </a:r>
            <a:r>
              <a:rPr lang="en-US" sz="18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a:t>
            </a:r>
            <a:r>
              <a:rPr lang="en-US" sz="1800" dirty="0" err="1">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x,y</a:t>
            </a:r>
            <a:r>
              <a:rPr lang="en-US" sz="18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a:effectLst/>
                <a:latin typeface="Calibri" panose="020F0502020204030204" pitchFamily="34" charset="0"/>
                <a:ea typeface="Calibri" panose="020F0502020204030204" pitchFamily="34" charset="0"/>
                <a:cs typeface="Times New Roman" panose="02020603050405020304" pitchFamily="18" charset="0"/>
                <a:sym typeface="Wingdings" panose="05000000000000000000" pitchFamily="2" charset="2"/>
              </a:rPr>
              <a:t> returns the word at the location of focus (or empty string)</a:t>
            </a:r>
          </a:p>
          <a:p>
            <a:pPr marL="457200">
              <a:lnSpc>
                <a:spcPct val="107000"/>
              </a:lnSpc>
              <a:spcAft>
                <a:spcPts val="800"/>
              </a:spcAft>
            </a:pPr>
            <a:r>
              <a:rPr lang="en-US" sz="18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bool </a:t>
            </a:r>
            <a:r>
              <a:rPr lang="en-US" sz="1800" dirty="0" err="1">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IsFocusUp</a:t>
            </a:r>
            <a:r>
              <a:rPr lang="en-US" sz="18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a:t>
            </a:r>
            <a:r>
              <a:rPr lang="en-US" sz="1800" dirty="0" err="1">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x,y</a:t>
            </a:r>
            <a:r>
              <a:rPr lang="en-US" sz="18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a:effectLst/>
                <a:latin typeface="Calibri" panose="020F0502020204030204" pitchFamily="34" charset="0"/>
                <a:ea typeface="Calibri" panose="020F0502020204030204" pitchFamily="34" charset="0"/>
                <a:cs typeface="Times New Roman" panose="02020603050405020304" pitchFamily="18" charset="0"/>
                <a:sym typeface="Wingdings" panose="05000000000000000000" pitchFamily="2" charset="2"/>
              </a:rPr>
              <a:t> returns true if the </a:t>
            </a:r>
            <a:r>
              <a:rPr lang="en-US" sz="1800" dirty="0" err="1">
                <a:effectLst/>
                <a:latin typeface="Calibri" panose="020F0502020204030204" pitchFamily="34" charset="0"/>
                <a:ea typeface="Calibri" panose="020F0502020204030204" pitchFamily="34" charset="0"/>
                <a:cs typeface="Times New Roman" panose="02020603050405020304" pitchFamily="18" charset="0"/>
                <a:sym typeface="Wingdings" panose="05000000000000000000" pitchFamily="2" charset="2"/>
              </a:rPr>
              <a:t>x,y</a:t>
            </a:r>
            <a:r>
              <a:rPr lang="en-US" sz="1800" dirty="0">
                <a:effectLst/>
                <a:latin typeface="Calibri" panose="020F0502020204030204" pitchFamily="34" charset="0"/>
                <a:ea typeface="Calibri" panose="020F0502020204030204" pitchFamily="34" charset="0"/>
                <a:cs typeface="Times New Roman" panose="02020603050405020304" pitchFamily="18" charset="0"/>
                <a:sym typeface="Wingdings" panose="05000000000000000000" pitchFamily="2" charset="2"/>
              </a:rPr>
              <a:t> screen coordinate is located above the top line of text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spcAft>
                <a:spcPts val="800"/>
              </a:spcAft>
            </a:pPr>
            <a:r>
              <a:rPr lang="en-US" sz="18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bool </a:t>
            </a:r>
            <a:r>
              <a:rPr lang="en-US" sz="1800" dirty="0" err="1">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IsFocusDown</a:t>
            </a:r>
            <a:r>
              <a:rPr lang="en-US" sz="18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a:t>
            </a:r>
            <a:r>
              <a:rPr lang="en-US" sz="1800" dirty="0" err="1">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x,y</a:t>
            </a:r>
            <a:r>
              <a:rPr lang="en-US" sz="18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a:effectLst/>
                <a:latin typeface="Calibri" panose="020F0502020204030204" pitchFamily="34" charset="0"/>
                <a:ea typeface="Calibri" panose="020F0502020204030204" pitchFamily="34" charset="0"/>
                <a:cs typeface="Times New Roman" panose="02020603050405020304" pitchFamily="18" charset="0"/>
                <a:sym typeface="Wingdings" panose="05000000000000000000" pitchFamily="2" charset="2"/>
              </a:rPr>
              <a:t> returns true if the </a:t>
            </a:r>
            <a:r>
              <a:rPr lang="en-US" sz="1800" dirty="0" err="1">
                <a:effectLst/>
                <a:latin typeface="Calibri" panose="020F0502020204030204" pitchFamily="34" charset="0"/>
                <a:ea typeface="Calibri" panose="020F0502020204030204" pitchFamily="34" charset="0"/>
                <a:cs typeface="Times New Roman" panose="02020603050405020304" pitchFamily="18" charset="0"/>
                <a:sym typeface="Wingdings" panose="05000000000000000000" pitchFamily="2" charset="2"/>
              </a:rPr>
              <a:t>x,y</a:t>
            </a:r>
            <a:r>
              <a:rPr lang="en-US" sz="1800" dirty="0">
                <a:effectLst/>
                <a:latin typeface="Calibri" panose="020F0502020204030204" pitchFamily="34" charset="0"/>
                <a:ea typeface="Calibri" panose="020F0502020204030204" pitchFamily="34" charset="0"/>
                <a:cs typeface="Times New Roman" panose="02020603050405020304" pitchFamily="18" charset="0"/>
                <a:sym typeface="Wingdings" panose="05000000000000000000" pitchFamily="2" charset="2"/>
              </a:rPr>
              <a:t> screen coordinate is located below the bottom line of text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 name="Slide Number Placeholder 2">
            <a:extLst>
              <a:ext uri="{FF2B5EF4-FFF2-40B4-BE49-F238E27FC236}">
                <a16:creationId xmlns:a16="http://schemas.microsoft.com/office/drawing/2014/main" id="{C9FE05FB-5D67-F3E3-92F7-2514DB1BDCCB}"/>
              </a:ext>
            </a:extLst>
          </p:cNvPr>
          <p:cNvSpPr>
            <a:spLocks noGrp="1"/>
          </p:cNvSpPr>
          <p:nvPr>
            <p:ph type="sldNum" sz="quarter" idx="12"/>
          </p:nvPr>
        </p:nvSpPr>
        <p:spPr>
          <a:xfrm>
            <a:off x="9448800" y="6492875"/>
            <a:ext cx="2743200" cy="365125"/>
          </a:xfrm>
        </p:spPr>
        <p:txBody>
          <a:bodyPr/>
          <a:lstStyle/>
          <a:p>
            <a:fld id="{B661BBF0-7AC7-4757-B695-A62919CB5B85}" type="slidenum">
              <a:rPr lang="en-US" smtClean="0"/>
              <a:t>9</a:t>
            </a:fld>
            <a:endParaRPr lang="en-US" dirty="0"/>
          </a:p>
        </p:txBody>
      </p:sp>
    </p:spTree>
    <p:extLst>
      <p:ext uri="{BB962C8B-B14F-4D97-AF65-F5344CB8AC3E}">
        <p14:creationId xmlns:p14="http://schemas.microsoft.com/office/powerpoint/2010/main" val="245435158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110138</TotalTime>
  <Words>4703</Words>
  <Application>Microsoft Office PowerPoint</Application>
  <PresentationFormat>Widescreen</PresentationFormat>
  <Paragraphs>754</Paragraphs>
  <Slides>68</Slides>
  <Notes>46</Notes>
  <HiddenSlides>0</HiddenSlides>
  <MMClips>0</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68</vt:i4>
      </vt:variant>
    </vt:vector>
  </HeadingPairs>
  <TitlesOfParts>
    <vt:vector size="79" baseType="lpstr">
      <vt:lpstr>Arial</vt:lpstr>
      <vt:lpstr>Arial Black</vt:lpstr>
      <vt:lpstr>Calibri</vt:lpstr>
      <vt:lpstr>Calibri Light</vt:lpstr>
      <vt:lpstr>Consolas</vt:lpstr>
      <vt:lpstr>Courier New</vt:lpstr>
      <vt:lpstr>Symbol</vt:lpstr>
      <vt:lpstr>Wingdings</vt:lpstr>
      <vt:lpstr>Office Theme</vt:lpstr>
      <vt:lpstr>1_Office Theme</vt:lpstr>
      <vt:lpstr>2_Office Theme</vt:lpstr>
      <vt:lpstr>CISC-6100: Software Engineering</vt:lpstr>
      <vt:lpstr>Outline for today’s class</vt:lpstr>
      <vt:lpstr>Midterm Review</vt:lpstr>
      <vt:lpstr>Review midterm</vt:lpstr>
      <vt:lpstr>Review midterm</vt:lpstr>
      <vt:lpstr>Review midterm</vt:lpstr>
      <vt:lpstr>Review midterm</vt:lpstr>
      <vt:lpstr>Review midterm</vt:lpstr>
      <vt:lpstr>Review midterm</vt:lpstr>
      <vt:lpstr>Review midterm</vt:lpstr>
      <vt:lpstr>Review midterm</vt:lpstr>
      <vt:lpstr>Review midterm</vt:lpstr>
      <vt:lpstr>Review midterm</vt:lpstr>
      <vt:lpstr>Review midterm – actual student answer</vt:lpstr>
      <vt:lpstr>Review midterm</vt:lpstr>
      <vt:lpstr>Review midterm</vt:lpstr>
      <vt:lpstr>Review midterm</vt:lpstr>
      <vt:lpstr>Status Reports</vt:lpstr>
      <vt:lpstr>Example Project Walkthrough</vt:lpstr>
      <vt:lpstr>Example Project Walk Through -- Demo</vt:lpstr>
      <vt:lpstr>Example Project Walk Through – HTML</vt:lpstr>
      <vt:lpstr>Example Project Walk Through – JavaScript</vt:lpstr>
      <vt:lpstr>Example Project Walk Through – Specific Hint</vt:lpstr>
      <vt:lpstr>Example Project Walk Through – Specific Hint</vt:lpstr>
      <vt:lpstr>Example Project Walk Through – Specific Hint</vt:lpstr>
      <vt:lpstr>…</vt:lpstr>
      <vt:lpstr>Example Project Walk Through – Specific Hint</vt:lpstr>
      <vt:lpstr>Data Serialization</vt:lpstr>
      <vt:lpstr>Serializing data/objects and sharing them</vt:lpstr>
      <vt:lpstr>Serializing data/objects</vt:lpstr>
      <vt:lpstr>Serializing data/objects</vt:lpstr>
      <vt:lpstr>Serializing data/objects and sharing them</vt:lpstr>
      <vt:lpstr>JSON syntax diagram</vt:lpstr>
      <vt:lpstr>Version Control Systems</vt:lpstr>
      <vt:lpstr>PowerPoint Presentation</vt:lpstr>
      <vt:lpstr>PowerPoint Presentation</vt:lpstr>
      <vt:lpstr>PowerPoint Presentation</vt:lpstr>
      <vt:lpstr>PowerPoint Presentation</vt:lpstr>
      <vt:lpstr>Language and algorithm choice</vt:lpstr>
      <vt:lpstr>Language choice:</vt:lpstr>
      <vt:lpstr>Algorithm choice:</vt:lpstr>
      <vt:lpstr>Language and algorithm choice</vt:lpstr>
      <vt:lpstr>UML activity diagram for two approaches to Fibonacci sequence</vt:lpstr>
      <vt:lpstr>PowerPoint Presentation</vt:lpstr>
      <vt:lpstr>PowerPoint Presentation</vt:lpstr>
      <vt:lpstr>Algorithms to solve Sudoku puzzles</vt:lpstr>
      <vt:lpstr>Algorithms to solve Sudoku puzzles</vt:lpstr>
      <vt:lpstr>Approach to coding</vt:lpstr>
      <vt:lpstr>Testing</vt:lpstr>
      <vt:lpstr>Testing</vt:lpstr>
      <vt:lpstr>Testing</vt:lpstr>
      <vt:lpstr>Testing</vt:lpstr>
      <vt:lpstr>Testing</vt:lpstr>
      <vt:lpstr>Testing</vt:lpstr>
      <vt:lpstr>Testing</vt:lpstr>
      <vt:lpstr>Testing</vt:lpstr>
      <vt:lpstr>PowerPoint Presentation</vt:lpstr>
      <vt:lpstr>Junit (example of how to create Drivers for testing when “upper” levels are missing. And much more…)</vt:lpstr>
      <vt:lpstr>More on testing</vt:lpstr>
      <vt:lpstr>More on testing</vt:lpstr>
      <vt:lpstr>Testing</vt:lpstr>
      <vt:lpstr>Testing</vt:lpstr>
      <vt:lpstr>Project</vt:lpstr>
      <vt:lpstr>PowerPoint Presentation</vt:lpstr>
      <vt:lpstr>PowerPoint Presentation</vt:lpstr>
      <vt:lpstr>PowerPoint Presentation</vt:lpstr>
      <vt:lpstr>Homework assignment</vt:lpstr>
      <vt:lpstr>Project time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CISC-6100: Software Engineering</dc:title>
  <dc:creator>Bill</dc:creator>
  <cp:lastModifiedBy>Bill Lord</cp:lastModifiedBy>
  <cp:revision>627</cp:revision>
  <cp:lastPrinted>2019-09-04T13:51:33Z</cp:lastPrinted>
  <dcterms:created xsi:type="dcterms:W3CDTF">2019-08-29T14:53:23Z</dcterms:created>
  <dcterms:modified xsi:type="dcterms:W3CDTF">2024-11-06T19:12:51Z</dcterms:modified>
</cp:coreProperties>
</file>